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331" r:id="rId2"/>
    <p:sldId id="332" r:id="rId3"/>
    <p:sldId id="333" r:id="rId4"/>
    <p:sldId id="308" r:id="rId5"/>
    <p:sldId id="325" r:id="rId6"/>
    <p:sldId id="304" r:id="rId7"/>
    <p:sldId id="303" r:id="rId8"/>
    <p:sldId id="337" r:id="rId9"/>
    <p:sldId id="322" r:id="rId10"/>
    <p:sldId id="338" r:id="rId11"/>
    <p:sldId id="305" r:id="rId12"/>
    <p:sldId id="330" r:id="rId13"/>
    <p:sldId id="326" r:id="rId14"/>
    <p:sldId id="329" r:id="rId15"/>
    <p:sldId id="299" r:id="rId16"/>
    <p:sldId id="317" r:id="rId17"/>
    <p:sldId id="351" r:id="rId18"/>
    <p:sldId id="348" r:id="rId19"/>
    <p:sldId id="349" r:id="rId20"/>
    <p:sldId id="341" r:id="rId21"/>
    <p:sldId id="347" r:id="rId22"/>
    <p:sldId id="34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71"/>
    <p:restoredTop sz="94855"/>
  </p:normalViewPr>
  <p:slideViewPr>
    <p:cSldViewPr snapToGrid="0">
      <p:cViewPr varScale="1">
        <p:scale>
          <a:sx n="83" d="100"/>
          <a:sy n="83" d="100"/>
        </p:scale>
        <p:origin x="928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image" Target="../media/image1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image" Target="../media/image1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52C2D2-4E57-4745-95D9-24679AC38BAC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61DF0B4-BE57-4CE4-80AD-5F5472E0EDDD}">
      <dgm:prSet/>
      <dgm:spPr/>
      <dgm:t>
        <a:bodyPr/>
        <a:lstStyle/>
        <a:p>
          <a:r>
            <a:rPr lang="en-US" b="1" i="0" baseline="0"/>
            <a:t>Emotion:</a:t>
          </a:r>
          <a:r>
            <a:rPr lang="en-US" b="0" i="0" baseline="0"/>
            <a:t> A sudden, racing heart (physical sensation) when hearing a loud noise.</a:t>
          </a:r>
          <a:endParaRPr lang="en-US"/>
        </a:p>
      </dgm:t>
    </dgm:pt>
    <dgm:pt modelId="{3C6DE620-55AD-4BEC-A53D-84BCBF9E726C}" type="parTrans" cxnId="{5229247B-7827-46C5-961B-09F2FD1612DD}">
      <dgm:prSet/>
      <dgm:spPr/>
      <dgm:t>
        <a:bodyPr/>
        <a:lstStyle/>
        <a:p>
          <a:endParaRPr lang="en-US"/>
        </a:p>
      </dgm:t>
    </dgm:pt>
    <dgm:pt modelId="{33461578-EE4F-4376-B2FE-EDDB23371C3B}" type="sibTrans" cxnId="{5229247B-7827-46C5-961B-09F2FD1612DD}">
      <dgm:prSet/>
      <dgm:spPr/>
      <dgm:t>
        <a:bodyPr/>
        <a:lstStyle/>
        <a:p>
          <a:endParaRPr lang="en-US"/>
        </a:p>
      </dgm:t>
    </dgm:pt>
    <dgm:pt modelId="{E292BAA7-4375-4266-A1B4-CF9B3CC53739}">
      <dgm:prSet/>
      <dgm:spPr/>
      <dgm:t>
        <a:bodyPr/>
        <a:lstStyle/>
        <a:p>
          <a:r>
            <a:rPr lang="en-US" b="1" i="0" baseline="0" dirty="0"/>
            <a:t>Feeling:</a:t>
          </a:r>
          <a:r>
            <a:rPr lang="en-US" b="0" i="0" baseline="0" dirty="0"/>
            <a:t> The conscious interpretation of that fear as "I am terrified." or "I am excited" based on context. </a:t>
          </a:r>
          <a:endParaRPr lang="en-US" dirty="0"/>
        </a:p>
      </dgm:t>
    </dgm:pt>
    <dgm:pt modelId="{CBA89393-9DAF-4DAC-A027-E64C1212A9DC}" type="parTrans" cxnId="{AD098E06-F816-4F72-97AC-FC79FB603E71}">
      <dgm:prSet/>
      <dgm:spPr/>
      <dgm:t>
        <a:bodyPr/>
        <a:lstStyle/>
        <a:p>
          <a:endParaRPr lang="en-US"/>
        </a:p>
      </dgm:t>
    </dgm:pt>
    <dgm:pt modelId="{F9306871-F04B-442B-BBFE-2544604A46AC}" type="sibTrans" cxnId="{AD098E06-F816-4F72-97AC-FC79FB603E71}">
      <dgm:prSet/>
      <dgm:spPr/>
      <dgm:t>
        <a:bodyPr/>
        <a:lstStyle/>
        <a:p>
          <a:endParaRPr lang="en-US"/>
        </a:p>
      </dgm:t>
    </dgm:pt>
    <dgm:pt modelId="{1F081709-90B2-054E-AC81-2C88522F28A1}" type="pres">
      <dgm:prSet presAssocID="{3D52C2D2-4E57-4745-95D9-24679AC38BAC}" presName="vert0" presStyleCnt="0">
        <dgm:presLayoutVars>
          <dgm:dir/>
          <dgm:animOne val="branch"/>
          <dgm:animLvl val="lvl"/>
        </dgm:presLayoutVars>
      </dgm:prSet>
      <dgm:spPr/>
    </dgm:pt>
    <dgm:pt modelId="{48EC2C19-D301-A444-B8B7-F03085899BDB}" type="pres">
      <dgm:prSet presAssocID="{E61DF0B4-BE57-4CE4-80AD-5F5472E0EDDD}" presName="thickLine" presStyleLbl="alignNode1" presStyleIdx="0" presStyleCnt="2"/>
      <dgm:spPr/>
    </dgm:pt>
    <dgm:pt modelId="{A8C0A907-50C8-C744-BFB7-B57BF104B563}" type="pres">
      <dgm:prSet presAssocID="{E61DF0B4-BE57-4CE4-80AD-5F5472E0EDDD}" presName="horz1" presStyleCnt="0"/>
      <dgm:spPr/>
    </dgm:pt>
    <dgm:pt modelId="{940CBBB4-7BB2-934D-BBF4-A4CCB7635192}" type="pres">
      <dgm:prSet presAssocID="{E61DF0B4-BE57-4CE4-80AD-5F5472E0EDDD}" presName="tx1" presStyleLbl="revTx" presStyleIdx="0" presStyleCnt="2"/>
      <dgm:spPr/>
    </dgm:pt>
    <dgm:pt modelId="{BDDEE0FC-97FC-6143-BD4C-8E911D50F23D}" type="pres">
      <dgm:prSet presAssocID="{E61DF0B4-BE57-4CE4-80AD-5F5472E0EDDD}" presName="vert1" presStyleCnt="0"/>
      <dgm:spPr/>
    </dgm:pt>
    <dgm:pt modelId="{42498669-0E10-2048-9FF8-3702A8194F39}" type="pres">
      <dgm:prSet presAssocID="{E292BAA7-4375-4266-A1B4-CF9B3CC53739}" presName="thickLine" presStyleLbl="alignNode1" presStyleIdx="1" presStyleCnt="2"/>
      <dgm:spPr/>
    </dgm:pt>
    <dgm:pt modelId="{F1039A23-C6A4-6D40-ADB4-D6BECE35364A}" type="pres">
      <dgm:prSet presAssocID="{E292BAA7-4375-4266-A1B4-CF9B3CC53739}" presName="horz1" presStyleCnt="0"/>
      <dgm:spPr/>
    </dgm:pt>
    <dgm:pt modelId="{8D9B7F2B-268F-0B43-A03A-275A5C9B58F7}" type="pres">
      <dgm:prSet presAssocID="{E292BAA7-4375-4266-A1B4-CF9B3CC53739}" presName="tx1" presStyleLbl="revTx" presStyleIdx="1" presStyleCnt="2"/>
      <dgm:spPr/>
    </dgm:pt>
    <dgm:pt modelId="{12B60779-FEE2-724B-B6B8-2B3661EE193A}" type="pres">
      <dgm:prSet presAssocID="{E292BAA7-4375-4266-A1B4-CF9B3CC53739}" presName="vert1" presStyleCnt="0"/>
      <dgm:spPr/>
    </dgm:pt>
  </dgm:ptLst>
  <dgm:cxnLst>
    <dgm:cxn modelId="{AD098E06-F816-4F72-97AC-FC79FB603E71}" srcId="{3D52C2D2-4E57-4745-95D9-24679AC38BAC}" destId="{E292BAA7-4375-4266-A1B4-CF9B3CC53739}" srcOrd="1" destOrd="0" parTransId="{CBA89393-9DAF-4DAC-A027-E64C1212A9DC}" sibTransId="{F9306871-F04B-442B-BBFE-2544604A46AC}"/>
    <dgm:cxn modelId="{F302BC56-359E-254C-B8E5-DDE3A0002BC3}" type="presOf" srcId="{E61DF0B4-BE57-4CE4-80AD-5F5472E0EDDD}" destId="{940CBBB4-7BB2-934D-BBF4-A4CCB7635192}" srcOrd="0" destOrd="0" presId="urn:microsoft.com/office/officeart/2008/layout/LinedList"/>
    <dgm:cxn modelId="{5229247B-7827-46C5-961B-09F2FD1612DD}" srcId="{3D52C2D2-4E57-4745-95D9-24679AC38BAC}" destId="{E61DF0B4-BE57-4CE4-80AD-5F5472E0EDDD}" srcOrd="0" destOrd="0" parTransId="{3C6DE620-55AD-4BEC-A53D-84BCBF9E726C}" sibTransId="{33461578-EE4F-4376-B2FE-EDDB23371C3B}"/>
    <dgm:cxn modelId="{2DAEC7A4-94F8-E547-9A0D-88F2C1BDBDE3}" type="presOf" srcId="{3D52C2D2-4E57-4745-95D9-24679AC38BAC}" destId="{1F081709-90B2-054E-AC81-2C88522F28A1}" srcOrd="0" destOrd="0" presId="urn:microsoft.com/office/officeart/2008/layout/LinedList"/>
    <dgm:cxn modelId="{8C33E0C4-8F69-374C-9ABF-16C041AE238A}" type="presOf" srcId="{E292BAA7-4375-4266-A1B4-CF9B3CC53739}" destId="{8D9B7F2B-268F-0B43-A03A-275A5C9B58F7}" srcOrd="0" destOrd="0" presId="urn:microsoft.com/office/officeart/2008/layout/LinedList"/>
    <dgm:cxn modelId="{6A3B003A-8E9D-9A4A-AC5D-1D8CCF9633B3}" type="presParOf" srcId="{1F081709-90B2-054E-AC81-2C88522F28A1}" destId="{48EC2C19-D301-A444-B8B7-F03085899BDB}" srcOrd="0" destOrd="0" presId="urn:microsoft.com/office/officeart/2008/layout/LinedList"/>
    <dgm:cxn modelId="{D7E1C700-4460-9645-9CB6-D265F362B04D}" type="presParOf" srcId="{1F081709-90B2-054E-AC81-2C88522F28A1}" destId="{A8C0A907-50C8-C744-BFB7-B57BF104B563}" srcOrd="1" destOrd="0" presId="urn:microsoft.com/office/officeart/2008/layout/LinedList"/>
    <dgm:cxn modelId="{59840C34-6D5D-D240-BC2A-65CD02B1387A}" type="presParOf" srcId="{A8C0A907-50C8-C744-BFB7-B57BF104B563}" destId="{940CBBB4-7BB2-934D-BBF4-A4CCB7635192}" srcOrd="0" destOrd="0" presId="urn:microsoft.com/office/officeart/2008/layout/LinedList"/>
    <dgm:cxn modelId="{6BF4F0CD-B084-DF44-AA0C-85C320B87915}" type="presParOf" srcId="{A8C0A907-50C8-C744-BFB7-B57BF104B563}" destId="{BDDEE0FC-97FC-6143-BD4C-8E911D50F23D}" srcOrd="1" destOrd="0" presId="urn:microsoft.com/office/officeart/2008/layout/LinedList"/>
    <dgm:cxn modelId="{2E1AAD7E-A6E5-7F43-8D1F-A5687EEFD381}" type="presParOf" srcId="{1F081709-90B2-054E-AC81-2C88522F28A1}" destId="{42498669-0E10-2048-9FF8-3702A8194F39}" srcOrd="2" destOrd="0" presId="urn:microsoft.com/office/officeart/2008/layout/LinedList"/>
    <dgm:cxn modelId="{166468E7-52BD-2F49-BA37-B1F617B14340}" type="presParOf" srcId="{1F081709-90B2-054E-AC81-2C88522F28A1}" destId="{F1039A23-C6A4-6D40-ADB4-D6BECE35364A}" srcOrd="3" destOrd="0" presId="urn:microsoft.com/office/officeart/2008/layout/LinedList"/>
    <dgm:cxn modelId="{DB9F8346-64C9-2C42-BB8A-47CCD32CECB8}" type="presParOf" srcId="{F1039A23-C6A4-6D40-ADB4-D6BECE35364A}" destId="{8D9B7F2B-268F-0B43-A03A-275A5C9B58F7}" srcOrd="0" destOrd="0" presId="urn:microsoft.com/office/officeart/2008/layout/LinedList"/>
    <dgm:cxn modelId="{CF10DE53-12BD-2542-87B8-5A3B96007761}" type="presParOf" srcId="{F1039A23-C6A4-6D40-ADB4-D6BECE35364A}" destId="{12B60779-FEE2-724B-B6B8-2B3661EE193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7D973C-4653-4940-99CD-61138E8801E9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A717300-3FE0-40F0-B592-5578C4AA2B52}">
      <dgm:prSet/>
      <dgm:spPr/>
      <dgm:t>
        <a:bodyPr/>
        <a:lstStyle/>
        <a:p>
          <a:r>
            <a:rPr lang="en-US" dirty="0"/>
            <a:t>What others say and do may be the </a:t>
          </a:r>
          <a:r>
            <a:rPr lang="en-US" b="1" i="1" dirty="0"/>
            <a:t>stimulus</a:t>
          </a:r>
          <a:r>
            <a:rPr lang="en-US" dirty="0"/>
            <a:t> of our feelings, but </a:t>
          </a:r>
          <a:r>
            <a:rPr lang="en-US" b="1" i="1" dirty="0"/>
            <a:t>not the cause</a:t>
          </a:r>
          <a:r>
            <a:rPr lang="en-US" dirty="0"/>
            <a:t>. </a:t>
          </a:r>
        </a:p>
      </dgm:t>
    </dgm:pt>
    <dgm:pt modelId="{FA12CB57-8BBF-4701-A67E-3C14F658E836}" type="parTrans" cxnId="{7F80F5F6-E8CE-46ED-AAC5-7A5D43353F3D}">
      <dgm:prSet/>
      <dgm:spPr/>
      <dgm:t>
        <a:bodyPr/>
        <a:lstStyle/>
        <a:p>
          <a:endParaRPr lang="en-US"/>
        </a:p>
      </dgm:t>
    </dgm:pt>
    <dgm:pt modelId="{5EA81FC3-7E55-4DFF-BA8A-5670D903DAAC}" type="sibTrans" cxnId="{7F80F5F6-E8CE-46ED-AAC5-7A5D43353F3D}">
      <dgm:prSet/>
      <dgm:spPr/>
      <dgm:t>
        <a:bodyPr/>
        <a:lstStyle/>
        <a:p>
          <a:endParaRPr lang="en-US"/>
        </a:p>
      </dgm:t>
    </dgm:pt>
    <dgm:pt modelId="{F218BA32-DB81-4105-B9B2-158044D2FE10}">
      <dgm:prSet/>
      <dgm:spPr/>
      <dgm:t>
        <a:bodyPr/>
        <a:lstStyle/>
        <a:p>
          <a:r>
            <a:rPr lang="en-US" dirty="0"/>
            <a:t>While events/people can influence your mood, you ultimately choose your reactions by controlling your thoughts and behaviors.</a:t>
          </a:r>
        </a:p>
      </dgm:t>
    </dgm:pt>
    <dgm:pt modelId="{245A5C91-51C3-45DE-9576-082703283D21}" type="parTrans" cxnId="{3945DC0D-2D69-4AE6-B1B8-30B64700D009}">
      <dgm:prSet/>
      <dgm:spPr/>
      <dgm:t>
        <a:bodyPr/>
        <a:lstStyle/>
        <a:p>
          <a:endParaRPr lang="en-US"/>
        </a:p>
      </dgm:t>
    </dgm:pt>
    <dgm:pt modelId="{D395A9ED-4900-404D-89F5-7A10307C5ED2}" type="sibTrans" cxnId="{3945DC0D-2D69-4AE6-B1B8-30B64700D009}">
      <dgm:prSet/>
      <dgm:spPr/>
      <dgm:t>
        <a:bodyPr/>
        <a:lstStyle/>
        <a:p>
          <a:endParaRPr lang="en-US"/>
        </a:p>
      </dgm:t>
    </dgm:pt>
    <dgm:pt modelId="{732B0A80-07FD-425A-A724-1B75C965DFB3}">
      <dgm:prSet/>
      <dgm:spPr/>
      <dgm:t>
        <a:bodyPr/>
        <a:lstStyle/>
        <a:p>
          <a:pPr algn="ctr"/>
          <a:r>
            <a:rPr lang="en-US" b="1" dirty="0"/>
            <a:t>We are responsible for what  we do to generate our feelings.</a:t>
          </a:r>
        </a:p>
      </dgm:t>
    </dgm:pt>
    <dgm:pt modelId="{09A0FE76-2D6F-4524-8D54-705F3700AD43}" type="parTrans" cxnId="{F6C77E62-626B-4DB7-A20F-6C8F4395D424}">
      <dgm:prSet/>
      <dgm:spPr/>
      <dgm:t>
        <a:bodyPr/>
        <a:lstStyle/>
        <a:p>
          <a:endParaRPr lang="en-US"/>
        </a:p>
      </dgm:t>
    </dgm:pt>
    <dgm:pt modelId="{FCFCE276-C891-4DC1-A423-6D3029C1C2E9}" type="sibTrans" cxnId="{F6C77E62-626B-4DB7-A20F-6C8F4395D424}">
      <dgm:prSet/>
      <dgm:spPr/>
      <dgm:t>
        <a:bodyPr/>
        <a:lstStyle/>
        <a:p>
          <a:endParaRPr lang="en-US"/>
        </a:p>
      </dgm:t>
    </dgm:pt>
    <dgm:pt modelId="{87590C6A-228A-8F46-A517-A7091327B87F}" type="pres">
      <dgm:prSet presAssocID="{507D973C-4653-4940-99CD-61138E8801E9}" presName="vert0" presStyleCnt="0">
        <dgm:presLayoutVars>
          <dgm:dir/>
          <dgm:animOne val="branch"/>
          <dgm:animLvl val="lvl"/>
        </dgm:presLayoutVars>
      </dgm:prSet>
      <dgm:spPr/>
    </dgm:pt>
    <dgm:pt modelId="{624D085B-2D1C-1540-9531-8BBC0DFD6A5E}" type="pres">
      <dgm:prSet presAssocID="{8A717300-3FE0-40F0-B592-5578C4AA2B52}" presName="thickLine" presStyleLbl="alignNode1" presStyleIdx="0" presStyleCnt="3"/>
      <dgm:spPr/>
    </dgm:pt>
    <dgm:pt modelId="{C524CA54-55C2-D44F-9FC5-93938DE43532}" type="pres">
      <dgm:prSet presAssocID="{8A717300-3FE0-40F0-B592-5578C4AA2B52}" presName="horz1" presStyleCnt="0"/>
      <dgm:spPr/>
    </dgm:pt>
    <dgm:pt modelId="{B82C74ED-2113-DA49-AAF1-58604D552A98}" type="pres">
      <dgm:prSet presAssocID="{8A717300-3FE0-40F0-B592-5578C4AA2B52}" presName="tx1" presStyleLbl="revTx" presStyleIdx="0" presStyleCnt="3"/>
      <dgm:spPr/>
    </dgm:pt>
    <dgm:pt modelId="{AEF8A93F-3499-4248-BD32-12E82341FA10}" type="pres">
      <dgm:prSet presAssocID="{8A717300-3FE0-40F0-B592-5578C4AA2B52}" presName="vert1" presStyleCnt="0"/>
      <dgm:spPr/>
    </dgm:pt>
    <dgm:pt modelId="{DC206C50-BBA7-BD4C-B5BF-3619845FAF46}" type="pres">
      <dgm:prSet presAssocID="{F218BA32-DB81-4105-B9B2-158044D2FE10}" presName="thickLine" presStyleLbl="alignNode1" presStyleIdx="1" presStyleCnt="3"/>
      <dgm:spPr/>
    </dgm:pt>
    <dgm:pt modelId="{4008E424-2150-B249-9B4B-25A42AAFB8C6}" type="pres">
      <dgm:prSet presAssocID="{F218BA32-DB81-4105-B9B2-158044D2FE10}" presName="horz1" presStyleCnt="0"/>
      <dgm:spPr/>
    </dgm:pt>
    <dgm:pt modelId="{BE2B5ABE-0991-2645-8D95-1CCF5532050A}" type="pres">
      <dgm:prSet presAssocID="{F218BA32-DB81-4105-B9B2-158044D2FE10}" presName="tx1" presStyleLbl="revTx" presStyleIdx="1" presStyleCnt="3"/>
      <dgm:spPr/>
    </dgm:pt>
    <dgm:pt modelId="{DD1E52A6-66C7-F042-9FD8-952A285AFE0E}" type="pres">
      <dgm:prSet presAssocID="{F218BA32-DB81-4105-B9B2-158044D2FE10}" presName="vert1" presStyleCnt="0"/>
      <dgm:spPr/>
    </dgm:pt>
    <dgm:pt modelId="{4A2F0182-1BD5-E64E-8466-9255DB1CE861}" type="pres">
      <dgm:prSet presAssocID="{732B0A80-07FD-425A-A724-1B75C965DFB3}" presName="thickLine" presStyleLbl="alignNode1" presStyleIdx="2" presStyleCnt="3"/>
      <dgm:spPr/>
    </dgm:pt>
    <dgm:pt modelId="{5EE00DCC-EE41-7544-8FE4-6DD83907139C}" type="pres">
      <dgm:prSet presAssocID="{732B0A80-07FD-425A-A724-1B75C965DFB3}" presName="horz1" presStyleCnt="0"/>
      <dgm:spPr/>
    </dgm:pt>
    <dgm:pt modelId="{25E360E9-ECEA-6043-B155-181D0DB0F20E}" type="pres">
      <dgm:prSet presAssocID="{732B0A80-07FD-425A-A724-1B75C965DFB3}" presName="tx1" presStyleLbl="revTx" presStyleIdx="2" presStyleCnt="3"/>
      <dgm:spPr/>
    </dgm:pt>
    <dgm:pt modelId="{0B9B0F37-6A1A-FD47-B70D-F44AEEC2F3C0}" type="pres">
      <dgm:prSet presAssocID="{732B0A80-07FD-425A-A724-1B75C965DFB3}" presName="vert1" presStyleCnt="0"/>
      <dgm:spPr/>
    </dgm:pt>
  </dgm:ptLst>
  <dgm:cxnLst>
    <dgm:cxn modelId="{3945DC0D-2D69-4AE6-B1B8-30B64700D009}" srcId="{507D973C-4653-4940-99CD-61138E8801E9}" destId="{F218BA32-DB81-4105-B9B2-158044D2FE10}" srcOrd="1" destOrd="0" parTransId="{245A5C91-51C3-45DE-9576-082703283D21}" sibTransId="{D395A9ED-4900-404D-89F5-7A10307C5ED2}"/>
    <dgm:cxn modelId="{C60E3B3A-CDCB-2441-8D5C-8D89FFE785AD}" type="presOf" srcId="{8A717300-3FE0-40F0-B592-5578C4AA2B52}" destId="{B82C74ED-2113-DA49-AAF1-58604D552A98}" srcOrd="0" destOrd="0" presId="urn:microsoft.com/office/officeart/2008/layout/LinedList"/>
    <dgm:cxn modelId="{DFDAC259-02C8-724C-812E-DF0B7A1483E8}" type="presOf" srcId="{F218BA32-DB81-4105-B9B2-158044D2FE10}" destId="{BE2B5ABE-0991-2645-8D95-1CCF5532050A}" srcOrd="0" destOrd="0" presId="urn:microsoft.com/office/officeart/2008/layout/LinedList"/>
    <dgm:cxn modelId="{F6C77E62-626B-4DB7-A20F-6C8F4395D424}" srcId="{507D973C-4653-4940-99CD-61138E8801E9}" destId="{732B0A80-07FD-425A-A724-1B75C965DFB3}" srcOrd="2" destOrd="0" parTransId="{09A0FE76-2D6F-4524-8D54-705F3700AD43}" sibTransId="{FCFCE276-C891-4DC1-A423-6D3029C1C2E9}"/>
    <dgm:cxn modelId="{124995A6-6DA9-A440-B8F0-01367B615F08}" type="presOf" srcId="{732B0A80-07FD-425A-A724-1B75C965DFB3}" destId="{25E360E9-ECEA-6043-B155-181D0DB0F20E}" srcOrd="0" destOrd="0" presId="urn:microsoft.com/office/officeart/2008/layout/LinedList"/>
    <dgm:cxn modelId="{17963BDF-5DC9-554C-BF70-C54E8772C7A9}" type="presOf" srcId="{507D973C-4653-4940-99CD-61138E8801E9}" destId="{87590C6A-228A-8F46-A517-A7091327B87F}" srcOrd="0" destOrd="0" presId="urn:microsoft.com/office/officeart/2008/layout/LinedList"/>
    <dgm:cxn modelId="{7F80F5F6-E8CE-46ED-AAC5-7A5D43353F3D}" srcId="{507D973C-4653-4940-99CD-61138E8801E9}" destId="{8A717300-3FE0-40F0-B592-5578C4AA2B52}" srcOrd="0" destOrd="0" parTransId="{FA12CB57-8BBF-4701-A67E-3C14F658E836}" sibTransId="{5EA81FC3-7E55-4DFF-BA8A-5670D903DAAC}"/>
    <dgm:cxn modelId="{F8E74866-8059-2A4F-BA69-2A9FE1B11013}" type="presParOf" srcId="{87590C6A-228A-8F46-A517-A7091327B87F}" destId="{624D085B-2D1C-1540-9531-8BBC0DFD6A5E}" srcOrd="0" destOrd="0" presId="urn:microsoft.com/office/officeart/2008/layout/LinedList"/>
    <dgm:cxn modelId="{8AB81113-CAFD-C046-942A-0B52D3069242}" type="presParOf" srcId="{87590C6A-228A-8F46-A517-A7091327B87F}" destId="{C524CA54-55C2-D44F-9FC5-93938DE43532}" srcOrd="1" destOrd="0" presId="urn:microsoft.com/office/officeart/2008/layout/LinedList"/>
    <dgm:cxn modelId="{90C371E7-A6A6-BF42-8261-500212C0F5FF}" type="presParOf" srcId="{C524CA54-55C2-D44F-9FC5-93938DE43532}" destId="{B82C74ED-2113-DA49-AAF1-58604D552A98}" srcOrd="0" destOrd="0" presId="urn:microsoft.com/office/officeart/2008/layout/LinedList"/>
    <dgm:cxn modelId="{1B2555D4-D80C-8645-9A4A-FD0CEF682F35}" type="presParOf" srcId="{C524CA54-55C2-D44F-9FC5-93938DE43532}" destId="{AEF8A93F-3499-4248-BD32-12E82341FA10}" srcOrd="1" destOrd="0" presId="urn:microsoft.com/office/officeart/2008/layout/LinedList"/>
    <dgm:cxn modelId="{A18ADCA0-C811-D448-93E7-19AFB9554E4E}" type="presParOf" srcId="{87590C6A-228A-8F46-A517-A7091327B87F}" destId="{DC206C50-BBA7-BD4C-B5BF-3619845FAF46}" srcOrd="2" destOrd="0" presId="urn:microsoft.com/office/officeart/2008/layout/LinedList"/>
    <dgm:cxn modelId="{918E7DEE-F765-4945-8E7D-8E375DC8C6CC}" type="presParOf" srcId="{87590C6A-228A-8F46-A517-A7091327B87F}" destId="{4008E424-2150-B249-9B4B-25A42AAFB8C6}" srcOrd="3" destOrd="0" presId="urn:microsoft.com/office/officeart/2008/layout/LinedList"/>
    <dgm:cxn modelId="{030639A7-C127-AE40-A69A-E6807BA6BF8F}" type="presParOf" srcId="{4008E424-2150-B249-9B4B-25A42AAFB8C6}" destId="{BE2B5ABE-0991-2645-8D95-1CCF5532050A}" srcOrd="0" destOrd="0" presId="urn:microsoft.com/office/officeart/2008/layout/LinedList"/>
    <dgm:cxn modelId="{7A869212-A281-8845-827E-2A965F42984E}" type="presParOf" srcId="{4008E424-2150-B249-9B4B-25A42AAFB8C6}" destId="{DD1E52A6-66C7-F042-9FD8-952A285AFE0E}" srcOrd="1" destOrd="0" presId="urn:microsoft.com/office/officeart/2008/layout/LinedList"/>
    <dgm:cxn modelId="{0C207B8B-09C3-874C-9942-B78EF3E88FFA}" type="presParOf" srcId="{87590C6A-228A-8F46-A517-A7091327B87F}" destId="{4A2F0182-1BD5-E64E-8466-9255DB1CE861}" srcOrd="4" destOrd="0" presId="urn:microsoft.com/office/officeart/2008/layout/LinedList"/>
    <dgm:cxn modelId="{75BDAFDD-3C9C-D546-8CB1-EFDB447D17D0}" type="presParOf" srcId="{87590C6A-228A-8F46-A517-A7091327B87F}" destId="{5EE00DCC-EE41-7544-8FE4-6DD83907139C}" srcOrd="5" destOrd="0" presId="urn:microsoft.com/office/officeart/2008/layout/LinedList"/>
    <dgm:cxn modelId="{4550990B-AEE0-5446-8C45-0869AF50C347}" type="presParOf" srcId="{5EE00DCC-EE41-7544-8FE4-6DD83907139C}" destId="{25E360E9-ECEA-6043-B155-181D0DB0F20E}" srcOrd="0" destOrd="0" presId="urn:microsoft.com/office/officeart/2008/layout/LinedList"/>
    <dgm:cxn modelId="{2A93600E-6007-7B4C-A82E-5F75F70F7A02}" type="presParOf" srcId="{5EE00DCC-EE41-7544-8FE4-6DD83907139C}" destId="{0B9B0F37-6A1A-FD47-B70D-F44AEEC2F3C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10936E-615C-4720-85CC-E19D5B234D9E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E63E0CB-0F55-401D-80FE-B903CF0DA173}">
      <dgm:prSet custT="1"/>
      <dgm:spPr/>
      <dgm:t>
        <a:bodyPr/>
        <a:lstStyle/>
        <a:p>
          <a:r>
            <a:rPr lang="en-US" sz="3600" dirty="0"/>
            <a:t>Once you are aware of your feelings, try to name them.</a:t>
          </a:r>
        </a:p>
      </dgm:t>
    </dgm:pt>
    <dgm:pt modelId="{623CF56E-8A1D-499A-BAAD-5B26C1CF6CF9}" type="parTrans" cxnId="{811D5B50-4EA6-4E13-91FD-5E4C588BCC17}">
      <dgm:prSet/>
      <dgm:spPr/>
      <dgm:t>
        <a:bodyPr/>
        <a:lstStyle/>
        <a:p>
          <a:endParaRPr lang="en-US"/>
        </a:p>
      </dgm:t>
    </dgm:pt>
    <dgm:pt modelId="{F8342AA0-5007-4E4F-A316-F31BFE2C3B88}" type="sibTrans" cxnId="{811D5B50-4EA6-4E13-91FD-5E4C588BCC17}">
      <dgm:prSet/>
      <dgm:spPr/>
      <dgm:t>
        <a:bodyPr/>
        <a:lstStyle/>
        <a:p>
          <a:endParaRPr lang="en-US"/>
        </a:p>
      </dgm:t>
    </dgm:pt>
    <dgm:pt modelId="{A500C591-E68D-4EDA-B6F8-DF39E05FD71D}">
      <dgm:prSet custT="1"/>
      <dgm:spPr/>
      <dgm:t>
        <a:bodyPr/>
        <a:lstStyle/>
        <a:p>
          <a:r>
            <a:rPr lang="en-US" sz="3600" dirty="0"/>
            <a:t>This will help you to understand what you are feeling and why.</a:t>
          </a:r>
        </a:p>
      </dgm:t>
    </dgm:pt>
    <dgm:pt modelId="{3B840FA6-FC91-4EC4-9B77-68ED926490D3}" type="parTrans" cxnId="{FBB9804C-246B-427E-AE80-0ACA118FDAE0}">
      <dgm:prSet/>
      <dgm:spPr/>
      <dgm:t>
        <a:bodyPr/>
        <a:lstStyle/>
        <a:p>
          <a:endParaRPr lang="en-US"/>
        </a:p>
      </dgm:t>
    </dgm:pt>
    <dgm:pt modelId="{E198C28C-298D-4323-B935-604AE56C1108}" type="sibTrans" cxnId="{FBB9804C-246B-427E-AE80-0ACA118FDAE0}">
      <dgm:prSet/>
      <dgm:spPr/>
      <dgm:t>
        <a:bodyPr/>
        <a:lstStyle/>
        <a:p>
          <a:endParaRPr lang="en-US"/>
        </a:p>
      </dgm:t>
    </dgm:pt>
    <dgm:pt modelId="{AA8A6004-B75A-D242-8301-6BE0DA08CED8}" type="pres">
      <dgm:prSet presAssocID="{5410936E-615C-4720-85CC-E19D5B234D9E}" presName="vert0" presStyleCnt="0">
        <dgm:presLayoutVars>
          <dgm:dir/>
          <dgm:animOne val="branch"/>
          <dgm:animLvl val="lvl"/>
        </dgm:presLayoutVars>
      </dgm:prSet>
      <dgm:spPr/>
    </dgm:pt>
    <dgm:pt modelId="{D7FEA7A4-3C31-4342-AD24-E76478163719}" type="pres">
      <dgm:prSet presAssocID="{4E63E0CB-0F55-401D-80FE-B903CF0DA173}" presName="thickLine" presStyleLbl="alignNode1" presStyleIdx="0" presStyleCnt="2"/>
      <dgm:spPr/>
    </dgm:pt>
    <dgm:pt modelId="{8E37BE98-2D22-A04A-9A22-6A841257D271}" type="pres">
      <dgm:prSet presAssocID="{4E63E0CB-0F55-401D-80FE-B903CF0DA173}" presName="horz1" presStyleCnt="0"/>
      <dgm:spPr/>
    </dgm:pt>
    <dgm:pt modelId="{46740977-57DE-624B-8366-57D8D8D9C249}" type="pres">
      <dgm:prSet presAssocID="{4E63E0CB-0F55-401D-80FE-B903CF0DA173}" presName="tx1" presStyleLbl="revTx" presStyleIdx="0" presStyleCnt="2"/>
      <dgm:spPr/>
    </dgm:pt>
    <dgm:pt modelId="{B05E599F-FC5F-8748-BD02-9190A1946C49}" type="pres">
      <dgm:prSet presAssocID="{4E63E0CB-0F55-401D-80FE-B903CF0DA173}" presName="vert1" presStyleCnt="0"/>
      <dgm:spPr/>
    </dgm:pt>
    <dgm:pt modelId="{89515DCE-1E22-7842-9DB4-FFA85C83D78D}" type="pres">
      <dgm:prSet presAssocID="{A500C591-E68D-4EDA-B6F8-DF39E05FD71D}" presName="thickLine" presStyleLbl="alignNode1" presStyleIdx="1" presStyleCnt="2"/>
      <dgm:spPr/>
    </dgm:pt>
    <dgm:pt modelId="{06829997-2758-F54B-8149-897AD85F2531}" type="pres">
      <dgm:prSet presAssocID="{A500C591-E68D-4EDA-B6F8-DF39E05FD71D}" presName="horz1" presStyleCnt="0"/>
      <dgm:spPr/>
    </dgm:pt>
    <dgm:pt modelId="{352F6240-3DA2-5E47-AFA7-B8FF9BEBECBA}" type="pres">
      <dgm:prSet presAssocID="{A500C591-E68D-4EDA-B6F8-DF39E05FD71D}" presName="tx1" presStyleLbl="revTx" presStyleIdx="1" presStyleCnt="2"/>
      <dgm:spPr/>
    </dgm:pt>
    <dgm:pt modelId="{09E4EAA9-A040-6B44-914F-051EEEC08EF2}" type="pres">
      <dgm:prSet presAssocID="{A500C591-E68D-4EDA-B6F8-DF39E05FD71D}" presName="vert1" presStyleCnt="0"/>
      <dgm:spPr/>
    </dgm:pt>
  </dgm:ptLst>
  <dgm:cxnLst>
    <dgm:cxn modelId="{2D75FA16-21B7-CA43-927C-8777B0EA4409}" type="presOf" srcId="{5410936E-615C-4720-85CC-E19D5B234D9E}" destId="{AA8A6004-B75A-D242-8301-6BE0DA08CED8}" srcOrd="0" destOrd="0" presId="urn:microsoft.com/office/officeart/2008/layout/LinedList"/>
    <dgm:cxn modelId="{DBFD844B-CB30-1945-BF50-DD33F5E7E9D1}" type="presOf" srcId="{4E63E0CB-0F55-401D-80FE-B903CF0DA173}" destId="{46740977-57DE-624B-8366-57D8D8D9C249}" srcOrd="0" destOrd="0" presId="urn:microsoft.com/office/officeart/2008/layout/LinedList"/>
    <dgm:cxn modelId="{FBB9804C-246B-427E-AE80-0ACA118FDAE0}" srcId="{5410936E-615C-4720-85CC-E19D5B234D9E}" destId="{A500C591-E68D-4EDA-B6F8-DF39E05FD71D}" srcOrd="1" destOrd="0" parTransId="{3B840FA6-FC91-4EC4-9B77-68ED926490D3}" sibTransId="{E198C28C-298D-4323-B935-604AE56C1108}"/>
    <dgm:cxn modelId="{811D5B50-4EA6-4E13-91FD-5E4C588BCC17}" srcId="{5410936E-615C-4720-85CC-E19D5B234D9E}" destId="{4E63E0CB-0F55-401D-80FE-B903CF0DA173}" srcOrd="0" destOrd="0" parTransId="{623CF56E-8A1D-499A-BAAD-5B26C1CF6CF9}" sibTransId="{F8342AA0-5007-4E4F-A316-F31BFE2C3B88}"/>
    <dgm:cxn modelId="{83106B77-8487-0F47-ABDD-7A8A3DF5269E}" type="presOf" srcId="{A500C591-E68D-4EDA-B6F8-DF39E05FD71D}" destId="{352F6240-3DA2-5E47-AFA7-B8FF9BEBECBA}" srcOrd="0" destOrd="0" presId="urn:microsoft.com/office/officeart/2008/layout/LinedList"/>
    <dgm:cxn modelId="{FF976345-3D07-1E46-94F7-2EF6D12C223E}" type="presParOf" srcId="{AA8A6004-B75A-D242-8301-6BE0DA08CED8}" destId="{D7FEA7A4-3C31-4342-AD24-E76478163719}" srcOrd="0" destOrd="0" presId="urn:microsoft.com/office/officeart/2008/layout/LinedList"/>
    <dgm:cxn modelId="{AD2D2610-3888-8441-A583-F42C22033993}" type="presParOf" srcId="{AA8A6004-B75A-D242-8301-6BE0DA08CED8}" destId="{8E37BE98-2D22-A04A-9A22-6A841257D271}" srcOrd="1" destOrd="0" presId="urn:microsoft.com/office/officeart/2008/layout/LinedList"/>
    <dgm:cxn modelId="{E7A6CE6B-4FB1-B640-9A86-08118BCB2C07}" type="presParOf" srcId="{8E37BE98-2D22-A04A-9A22-6A841257D271}" destId="{46740977-57DE-624B-8366-57D8D8D9C249}" srcOrd="0" destOrd="0" presId="urn:microsoft.com/office/officeart/2008/layout/LinedList"/>
    <dgm:cxn modelId="{56FC68A6-A009-3449-B782-EFEA871EF74F}" type="presParOf" srcId="{8E37BE98-2D22-A04A-9A22-6A841257D271}" destId="{B05E599F-FC5F-8748-BD02-9190A1946C49}" srcOrd="1" destOrd="0" presId="urn:microsoft.com/office/officeart/2008/layout/LinedList"/>
    <dgm:cxn modelId="{2443E0F7-4F10-D142-B5AB-E2936CBE9723}" type="presParOf" srcId="{AA8A6004-B75A-D242-8301-6BE0DA08CED8}" destId="{89515DCE-1E22-7842-9DB4-FFA85C83D78D}" srcOrd="2" destOrd="0" presId="urn:microsoft.com/office/officeart/2008/layout/LinedList"/>
    <dgm:cxn modelId="{B1226394-6934-9B4D-915A-28CCA0DA57A3}" type="presParOf" srcId="{AA8A6004-B75A-D242-8301-6BE0DA08CED8}" destId="{06829997-2758-F54B-8149-897AD85F2531}" srcOrd="3" destOrd="0" presId="urn:microsoft.com/office/officeart/2008/layout/LinedList"/>
    <dgm:cxn modelId="{2FEBFCC6-3C87-7C47-A721-BE17366BFF9F}" type="presParOf" srcId="{06829997-2758-F54B-8149-897AD85F2531}" destId="{352F6240-3DA2-5E47-AFA7-B8FF9BEBECBA}" srcOrd="0" destOrd="0" presId="urn:microsoft.com/office/officeart/2008/layout/LinedList"/>
    <dgm:cxn modelId="{67635E8A-2CE6-6843-A54F-33E5504167C2}" type="presParOf" srcId="{06829997-2758-F54B-8149-897AD85F2531}" destId="{09E4EAA9-A040-6B44-914F-051EEEC08EF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0091F46-3020-4EE7-B9E0-C785C9F3E2F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50EBBA4-E24A-4274-920A-80952FE7A70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It helps to use words that refer to specific emotions. </a:t>
          </a:r>
        </a:p>
      </dgm:t>
    </dgm:pt>
    <dgm:pt modelId="{C3C5AAFA-08B7-4B40-A39C-671E87F7D969}" type="parTrans" cxnId="{3FF1D24D-9107-4248-87D2-F326DF693051}">
      <dgm:prSet/>
      <dgm:spPr/>
      <dgm:t>
        <a:bodyPr/>
        <a:lstStyle/>
        <a:p>
          <a:endParaRPr lang="en-US"/>
        </a:p>
      </dgm:t>
    </dgm:pt>
    <dgm:pt modelId="{CD16BB63-6C25-452B-A5CF-7E45AF7AB498}" type="sibTrans" cxnId="{3FF1D24D-9107-4248-87D2-F326DF693051}">
      <dgm:prSet/>
      <dgm:spPr/>
      <dgm:t>
        <a:bodyPr/>
        <a:lstStyle/>
        <a:p>
          <a:endParaRPr lang="en-US"/>
        </a:p>
      </dgm:t>
    </dgm:pt>
    <dgm:pt modelId="{19664DA3-14C2-4981-94B4-F322E871A32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”I feel </a:t>
          </a:r>
          <a:r>
            <a:rPr lang="en-US" sz="2400" b="1" i="1" u="sng" dirty="0"/>
            <a:t>good</a:t>
          </a:r>
          <a:r>
            <a:rPr lang="en-US" sz="2400" dirty="0"/>
            <a:t> about that?”</a:t>
          </a:r>
        </a:p>
      </dgm:t>
    </dgm:pt>
    <dgm:pt modelId="{A0927464-C2A0-4212-B156-74D28B74128E}" type="parTrans" cxnId="{1F889836-E5F7-49A0-B676-44305FFA7186}">
      <dgm:prSet/>
      <dgm:spPr/>
      <dgm:t>
        <a:bodyPr/>
        <a:lstStyle/>
        <a:p>
          <a:endParaRPr lang="en-US"/>
        </a:p>
      </dgm:t>
    </dgm:pt>
    <dgm:pt modelId="{E4655122-83F0-4D0A-B68D-F1712C6FDA14}" type="sibTrans" cxnId="{1F889836-E5F7-49A0-B676-44305FFA7186}">
      <dgm:prSet/>
      <dgm:spPr/>
      <dgm:t>
        <a:bodyPr/>
        <a:lstStyle/>
        <a:p>
          <a:endParaRPr lang="en-US"/>
        </a:p>
      </dgm:t>
    </dgm:pt>
    <dgm:pt modelId="{B7BAC04B-3184-4CFF-9A07-F64B97BE62E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happy?</a:t>
          </a:r>
        </a:p>
      </dgm:t>
    </dgm:pt>
    <dgm:pt modelId="{64F6CFA7-EE38-4602-8937-D832E6E36B17}" type="parTrans" cxnId="{9110A6F5-DB87-4146-B4A1-F0FBA02ECC8C}">
      <dgm:prSet/>
      <dgm:spPr/>
      <dgm:t>
        <a:bodyPr/>
        <a:lstStyle/>
        <a:p>
          <a:endParaRPr lang="en-US"/>
        </a:p>
      </dgm:t>
    </dgm:pt>
    <dgm:pt modelId="{AE28E259-0AB3-4C5F-9458-6590DFC918A0}" type="sibTrans" cxnId="{9110A6F5-DB87-4146-B4A1-F0FBA02ECC8C}">
      <dgm:prSet/>
      <dgm:spPr/>
      <dgm:t>
        <a:bodyPr/>
        <a:lstStyle/>
        <a:p>
          <a:endParaRPr lang="en-US"/>
        </a:p>
      </dgm:t>
    </dgm:pt>
    <dgm:pt modelId="{A99354F3-145E-46F0-BD80-3367E3206AF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excited?</a:t>
          </a:r>
        </a:p>
      </dgm:t>
    </dgm:pt>
    <dgm:pt modelId="{89B6C965-CBBC-4216-9D90-39B8DD3B3EC3}" type="parTrans" cxnId="{59BD54A3-0718-4483-A6E9-7CD9A1836E93}">
      <dgm:prSet/>
      <dgm:spPr/>
      <dgm:t>
        <a:bodyPr/>
        <a:lstStyle/>
        <a:p>
          <a:endParaRPr lang="en-US"/>
        </a:p>
      </dgm:t>
    </dgm:pt>
    <dgm:pt modelId="{5ED8B6B5-35C6-46D3-97A6-B8167684F82A}" type="sibTrans" cxnId="{59BD54A3-0718-4483-A6E9-7CD9A1836E93}">
      <dgm:prSet/>
      <dgm:spPr/>
      <dgm:t>
        <a:bodyPr/>
        <a:lstStyle/>
        <a:p>
          <a:endParaRPr lang="en-US"/>
        </a:p>
      </dgm:t>
    </dgm:pt>
    <dgm:pt modelId="{D53087CD-3E7E-433C-A653-21DD56BEF3F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relieved?</a:t>
          </a:r>
        </a:p>
      </dgm:t>
    </dgm:pt>
    <dgm:pt modelId="{745D2736-8205-4371-A7EA-B71B0D83ABDE}" type="parTrans" cxnId="{AF30050F-790A-44B4-B88D-5FCAD2E9D131}">
      <dgm:prSet/>
      <dgm:spPr/>
      <dgm:t>
        <a:bodyPr/>
        <a:lstStyle/>
        <a:p>
          <a:endParaRPr lang="en-US"/>
        </a:p>
      </dgm:t>
    </dgm:pt>
    <dgm:pt modelId="{827FD455-1FA3-4EDF-AE52-9E05C73FB11B}" type="sibTrans" cxnId="{AF30050F-790A-44B4-B88D-5FCAD2E9D131}">
      <dgm:prSet/>
      <dgm:spPr/>
      <dgm:t>
        <a:bodyPr/>
        <a:lstStyle/>
        <a:p>
          <a:endParaRPr lang="en-US"/>
        </a:p>
      </dgm:t>
    </dgm:pt>
    <dgm:pt modelId="{65DB7270-1E39-4081-A84D-6088D646AF0A}" type="pres">
      <dgm:prSet presAssocID="{60091F46-3020-4EE7-B9E0-C785C9F3E2F7}" presName="root" presStyleCnt="0">
        <dgm:presLayoutVars>
          <dgm:dir/>
          <dgm:resizeHandles val="exact"/>
        </dgm:presLayoutVars>
      </dgm:prSet>
      <dgm:spPr/>
    </dgm:pt>
    <dgm:pt modelId="{3EB007FB-5398-42FA-B3BE-311AF8282C5C}" type="pres">
      <dgm:prSet presAssocID="{B50EBBA4-E24A-4274-920A-80952FE7A70A}" presName="compNode" presStyleCnt="0"/>
      <dgm:spPr/>
    </dgm:pt>
    <dgm:pt modelId="{DEBD1428-47BE-42E3-8DC0-D979D1944D14}" type="pres">
      <dgm:prSet presAssocID="{B50EBBA4-E24A-4274-920A-80952FE7A70A}" presName="bgRect" presStyleLbl="bgShp" presStyleIdx="0" presStyleCnt="5"/>
      <dgm:spPr/>
    </dgm:pt>
    <dgm:pt modelId="{C5C0BA64-036B-4B3E-8A95-60AD20F16FE9}" type="pres">
      <dgm:prSet presAssocID="{B50EBBA4-E24A-4274-920A-80952FE7A70A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ma"/>
        </a:ext>
      </dgm:extLst>
    </dgm:pt>
    <dgm:pt modelId="{CAB3CCC6-8F42-469A-9E25-0607A6719D8C}" type="pres">
      <dgm:prSet presAssocID="{B50EBBA4-E24A-4274-920A-80952FE7A70A}" presName="spaceRect" presStyleCnt="0"/>
      <dgm:spPr/>
    </dgm:pt>
    <dgm:pt modelId="{6B57F3DC-21FA-4D3B-944E-7F672F53DEB4}" type="pres">
      <dgm:prSet presAssocID="{B50EBBA4-E24A-4274-920A-80952FE7A70A}" presName="parTx" presStyleLbl="revTx" presStyleIdx="0" presStyleCnt="5">
        <dgm:presLayoutVars>
          <dgm:chMax val="0"/>
          <dgm:chPref val="0"/>
        </dgm:presLayoutVars>
      </dgm:prSet>
      <dgm:spPr/>
    </dgm:pt>
    <dgm:pt modelId="{17183532-5DEB-4871-AAD0-D508C83E2684}" type="pres">
      <dgm:prSet presAssocID="{CD16BB63-6C25-452B-A5CF-7E45AF7AB498}" presName="sibTrans" presStyleCnt="0"/>
      <dgm:spPr/>
    </dgm:pt>
    <dgm:pt modelId="{647EABE1-BDB0-4B2A-A330-4F740A898384}" type="pres">
      <dgm:prSet presAssocID="{19664DA3-14C2-4981-94B4-F322E871A323}" presName="compNode" presStyleCnt="0"/>
      <dgm:spPr/>
    </dgm:pt>
    <dgm:pt modelId="{1F6EBA07-B8F5-46A9-B247-D50073E6BC16}" type="pres">
      <dgm:prSet presAssocID="{19664DA3-14C2-4981-94B4-F322E871A323}" presName="bgRect" presStyleLbl="bgShp" presStyleIdx="1" presStyleCnt="5"/>
      <dgm:spPr/>
    </dgm:pt>
    <dgm:pt modelId="{59239389-4B25-4300-9C25-1C8BF7597209}" type="pres">
      <dgm:prSet presAssocID="{19664DA3-14C2-4981-94B4-F322E871A323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gel Face Outline"/>
        </a:ext>
      </dgm:extLst>
    </dgm:pt>
    <dgm:pt modelId="{6E0ED3BA-64D8-4BCC-A7EC-CA8518293E47}" type="pres">
      <dgm:prSet presAssocID="{19664DA3-14C2-4981-94B4-F322E871A323}" presName="spaceRect" presStyleCnt="0"/>
      <dgm:spPr/>
    </dgm:pt>
    <dgm:pt modelId="{A6810AA0-F34C-4AB9-9357-93D2CE2FB4DE}" type="pres">
      <dgm:prSet presAssocID="{19664DA3-14C2-4981-94B4-F322E871A323}" presName="parTx" presStyleLbl="revTx" presStyleIdx="1" presStyleCnt="5">
        <dgm:presLayoutVars>
          <dgm:chMax val="0"/>
          <dgm:chPref val="0"/>
        </dgm:presLayoutVars>
      </dgm:prSet>
      <dgm:spPr/>
    </dgm:pt>
    <dgm:pt modelId="{860A7422-D570-4963-801F-CFFB417E6990}" type="pres">
      <dgm:prSet presAssocID="{E4655122-83F0-4D0A-B68D-F1712C6FDA14}" presName="sibTrans" presStyleCnt="0"/>
      <dgm:spPr/>
    </dgm:pt>
    <dgm:pt modelId="{E250E4B4-9E54-4390-BDCC-03232F746AED}" type="pres">
      <dgm:prSet presAssocID="{B7BAC04B-3184-4CFF-9A07-F64B97BE62EF}" presName="compNode" presStyleCnt="0"/>
      <dgm:spPr/>
    </dgm:pt>
    <dgm:pt modelId="{095E1AD9-C02E-41E7-87F4-72534000DBFB}" type="pres">
      <dgm:prSet presAssocID="{B7BAC04B-3184-4CFF-9A07-F64B97BE62EF}" presName="bgRect" presStyleLbl="bgShp" presStyleIdx="2" presStyleCnt="5"/>
      <dgm:spPr/>
    </dgm:pt>
    <dgm:pt modelId="{0CDBADC7-7DDC-4F9B-AEDC-5A98ACF230AC}" type="pres">
      <dgm:prSet presAssocID="{B7BAC04B-3184-4CFF-9A07-F64B97BE62EF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nglasses Face Outline"/>
        </a:ext>
      </dgm:extLst>
    </dgm:pt>
    <dgm:pt modelId="{96E437BE-51B8-4509-B051-F1D66913968E}" type="pres">
      <dgm:prSet presAssocID="{B7BAC04B-3184-4CFF-9A07-F64B97BE62EF}" presName="spaceRect" presStyleCnt="0"/>
      <dgm:spPr/>
    </dgm:pt>
    <dgm:pt modelId="{AD85A5F4-E3FB-485E-AE5F-1689E1965138}" type="pres">
      <dgm:prSet presAssocID="{B7BAC04B-3184-4CFF-9A07-F64B97BE62EF}" presName="parTx" presStyleLbl="revTx" presStyleIdx="2" presStyleCnt="5">
        <dgm:presLayoutVars>
          <dgm:chMax val="0"/>
          <dgm:chPref val="0"/>
        </dgm:presLayoutVars>
      </dgm:prSet>
      <dgm:spPr/>
    </dgm:pt>
    <dgm:pt modelId="{9C78E06B-E56F-482C-99B6-ED8E9B8446FC}" type="pres">
      <dgm:prSet presAssocID="{AE28E259-0AB3-4C5F-9458-6590DFC918A0}" presName="sibTrans" presStyleCnt="0"/>
      <dgm:spPr/>
    </dgm:pt>
    <dgm:pt modelId="{FA6C212B-966C-467B-92CF-6887147A98B8}" type="pres">
      <dgm:prSet presAssocID="{A99354F3-145E-46F0-BD80-3367E3206AF3}" presName="compNode" presStyleCnt="0"/>
      <dgm:spPr/>
    </dgm:pt>
    <dgm:pt modelId="{927F59D3-847F-4B46-86F3-4D49981DF559}" type="pres">
      <dgm:prSet presAssocID="{A99354F3-145E-46F0-BD80-3367E3206AF3}" presName="bgRect" presStyleLbl="bgShp" presStyleIdx="3" presStyleCnt="5"/>
      <dgm:spPr/>
    </dgm:pt>
    <dgm:pt modelId="{2321241D-2030-4C7F-B8B3-CC0D328D0704}" type="pres">
      <dgm:prSet presAssocID="{A99354F3-145E-46F0-BD80-3367E3206AF3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nce"/>
        </a:ext>
      </dgm:extLst>
    </dgm:pt>
    <dgm:pt modelId="{2D442C89-C69F-46A4-A247-22C2C96A642C}" type="pres">
      <dgm:prSet presAssocID="{A99354F3-145E-46F0-BD80-3367E3206AF3}" presName="spaceRect" presStyleCnt="0"/>
      <dgm:spPr/>
    </dgm:pt>
    <dgm:pt modelId="{CE07A578-7254-456D-BCD7-A0D10A841C71}" type="pres">
      <dgm:prSet presAssocID="{A99354F3-145E-46F0-BD80-3367E3206AF3}" presName="parTx" presStyleLbl="revTx" presStyleIdx="3" presStyleCnt="5">
        <dgm:presLayoutVars>
          <dgm:chMax val="0"/>
          <dgm:chPref val="0"/>
        </dgm:presLayoutVars>
      </dgm:prSet>
      <dgm:spPr/>
    </dgm:pt>
    <dgm:pt modelId="{E1278B1A-4DC8-4DFE-85C3-B3B6E7BC36EF}" type="pres">
      <dgm:prSet presAssocID="{5ED8B6B5-35C6-46D3-97A6-B8167684F82A}" presName="sibTrans" presStyleCnt="0"/>
      <dgm:spPr/>
    </dgm:pt>
    <dgm:pt modelId="{BE2F9E00-AAD9-4DF2-99DA-193578152DA4}" type="pres">
      <dgm:prSet presAssocID="{D53087CD-3E7E-433C-A653-21DD56BEF3F3}" presName="compNode" presStyleCnt="0"/>
      <dgm:spPr/>
    </dgm:pt>
    <dgm:pt modelId="{A38EF19B-FC44-4750-B8F0-6B4DDF227B51}" type="pres">
      <dgm:prSet presAssocID="{D53087CD-3E7E-433C-A653-21DD56BEF3F3}" presName="bgRect" presStyleLbl="bgShp" presStyleIdx="4" presStyleCnt="5" custLinFactNeighborX="34186" custLinFactNeighborY="20827"/>
      <dgm:spPr/>
    </dgm:pt>
    <dgm:pt modelId="{6D7A493E-BBD0-4F8B-A783-DF3E9422B164}" type="pres">
      <dgm:prSet presAssocID="{D53087CD-3E7E-433C-A653-21DD56BEF3F3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ble"/>
        </a:ext>
      </dgm:extLst>
    </dgm:pt>
    <dgm:pt modelId="{FAD6DD48-6E96-4CC5-8509-D73656B28DA4}" type="pres">
      <dgm:prSet presAssocID="{D53087CD-3E7E-433C-A653-21DD56BEF3F3}" presName="spaceRect" presStyleCnt="0"/>
      <dgm:spPr/>
    </dgm:pt>
    <dgm:pt modelId="{79667022-1E71-4578-A855-F883C7A52479}" type="pres">
      <dgm:prSet presAssocID="{D53087CD-3E7E-433C-A653-21DD56BEF3F3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AF30050F-790A-44B4-B88D-5FCAD2E9D131}" srcId="{60091F46-3020-4EE7-B9E0-C785C9F3E2F7}" destId="{D53087CD-3E7E-433C-A653-21DD56BEF3F3}" srcOrd="4" destOrd="0" parTransId="{745D2736-8205-4371-A7EA-B71B0D83ABDE}" sibTransId="{827FD455-1FA3-4EDF-AE52-9E05C73FB11B}"/>
    <dgm:cxn modelId="{1F889836-E5F7-49A0-B676-44305FFA7186}" srcId="{60091F46-3020-4EE7-B9E0-C785C9F3E2F7}" destId="{19664DA3-14C2-4981-94B4-F322E871A323}" srcOrd="1" destOrd="0" parTransId="{A0927464-C2A0-4212-B156-74D28B74128E}" sibTransId="{E4655122-83F0-4D0A-B68D-F1712C6FDA14}"/>
    <dgm:cxn modelId="{B2A78B39-BBE9-6340-BE8C-3F9D319888C9}" type="presOf" srcId="{B50EBBA4-E24A-4274-920A-80952FE7A70A}" destId="{6B57F3DC-21FA-4D3B-944E-7F672F53DEB4}" srcOrd="0" destOrd="0" presId="urn:microsoft.com/office/officeart/2018/2/layout/IconVerticalSolidList"/>
    <dgm:cxn modelId="{3FF1D24D-9107-4248-87D2-F326DF693051}" srcId="{60091F46-3020-4EE7-B9E0-C785C9F3E2F7}" destId="{B50EBBA4-E24A-4274-920A-80952FE7A70A}" srcOrd="0" destOrd="0" parTransId="{C3C5AAFA-08B7-4B40-A39C-671E87F7D969}" sibTransId="{CD16BB63-6C25-452B-A5CF-7E45AF7AB498}"/>
    <dgm:cxn modelId="{4C9C3277-6A4C-1F4B-AC07-4F5C8CE97650}" type="presOf" srcId="{D53087CD-3E7E-433C-A653-21DD56BEF3F3}" destId="{79667022-1E71-4578-A855-F883C7A52479}" srcOrd="0" destOrd="0" presId="urn:microsoft.com/office/officeart/2018/2/layout/IconVerticalSolidList"/>
    <dgm:cxn modelId="{A1CA4698-9CCE-4C41-9B73-61D9D83A64F6}" type="presOf" srcId="{60091F46-3020-4EE7-B9E0-C785C9F3E2F7}" destId="{65DB7270-1E39-4081-A84D-6088D646AF0A}" srcOrd="0" destOrd="0" presId="urn:microsoft.com/office/officeart/2018/2/layout/IconVerticalSolidList"/>
    <dgm:cxn modelId="{59BD54A3-0718-4483-A6E9-7CD9A1836E93}" srcId="{60091F46-3020-4EE7-B9E0-C785C9F3E2F7}" destId="{A99354F3-145E-46F0-BD80-3367E3206AF3}" srcOrd="3" destOrd="0" parTransId="{89B6C965-CBBC-4216-9D90-39B8DD3B3EC3}" sibTransId="{5ED8B6B5-35C6-46D3-97A6-B8167684F82A}"/>
    <dgm:cxn modelId="{B0BE61C4-57B5-E248-9B73-5F363E50792C}" type="presOf" srcId="{B7BAC04B-3184-4CFF-9A07-F64B97BE62EF}" destId="{AD85A5F4-E3FB-485E-AE5F-1689E1965138}" srcOrd="0" destOrd="0" presId="urn:microsoft.com/office/officeart/2018/2/layout/IconVerticalSolidList"/>
    <dgm:cxn modelId="{9110A6F5-DB87-4146-B4A1-F0FBA02ECC8C}" srcId="{60091F46-3020-4EE7-B9E0-C785C9F3E2F7}" destId="{B7BAC04B-3184-4CFF-9A07-F64B97BE62EF}" srcOrd="2" destOrd="0" parTransId="{64F6CFA7-EE38-4602-8937-D832E6E36B17}" sibTransId="{AE28E259-0AB3-4C5F-9458-6590DFC918A0}"/>
    <dgm:cxn modelId="{D7390BFA-F248-844A-B468-1784DAA900AE}" type="presOf" srcId="{A99354F3-145E-46F0-BD80-3367E3206AF3}" destId="{CE07A578-7254-456D-BCD7-A0D10A841C71}" srcOrd="0" destOrd="0" presId="urn:microsoft.com/office/officeart/2018/2/layout/IconVerticalSolidList"/>
    <dgm:cxn modelId="{CECF1CFC-8CF2-2B44-825E-628D2BA5FEAA}" type="presOf" srcId="{19664DA3-14C2-4981-94B4-F322E871A323}" destId="{A6810AA0-F34C-4AB9-9357-93D2CE2FB4DE}" srcOrd="0" destOrd="0" presId="urn:microsoft.com/office/officeart/2018/2/layout/IconVerticalSolidList"/>
    <dgm:cxn modelId="{A469EFB3-0080-2B4D-B2F9-4484B18CB2EE}" type="presParOf" srcId="{65DB7270-1E39-4081-A84D-6088D646AF0A}" destId="{3EB007FB-5398-42FA-B3BE-311AF8282C5C}" srcOrd="0" destOrd="0" presId="urn:microsoft.com/office/officeart/2018/2/layout/IconVerticalSolidList"/>
    <dgm:cxn modelId="{7F548E97-3407-D740-A7B5-FC7E7EA3ACC3}" type="presParOf" srcId="{3EB007FB-5398-42FA-B3BE-311AF8282C5C}" destId="{DEBD1428-47BE-42E3-8DC0-D979D1944D14}" srcOrd="0" destOrd="0" presId="urn:microsoft.com/office/officeart/2018/2/layout/IconVerticalSolidList"/>
    <dgm:cxn modelId="{44F4CE6D-4DD1-D341-9C81-5DBD632B1EDC}" type="presParOf" srcId="{3EB007FB-5398-42FA-B3BE-311AF8282C5C}" destId="{C5C0BA64-036B-4B3E-8A95-60AD20F16FE9}" srcOrd="1" destOrd="0" presId="urn:microsoft.com/office/officeart/2018/2/layout/IconVerticalSolidList"/>
    <dgm:cxn modelId="{A666CE52-2A65-D34F-870F-743DD27F7282}" type="presParOf" srcId="{3EB007FB-5398-42FA-B3BE-311AF8282C5C}" destId="{CAB3CCC6-8F42-469A-9E25-0607A6719D8C}" srcOrd="2" destOrd="0" presId="urn:microsoft.com/office/officeart/2018/2/layout/IconVerticalSolidList"/>
    <dgm:cxn modelId="{B66EDA9C-6ED1-3848-835E-72BC8BE46041}" type="presParOf" srcId="{3EB007FB-5398-42FA-B3BE-311AF8282C5C}" destId="{6B57F3DC-21FA-4D3B-944E-7F672F53DEB4}" srcOrd="3" destOrd="0" presId="urn:microsoft.com/office/officeart/2018/2/layout/IconVerticalSolidList"/>
    <dgm:cxn modelId="{EE34FCF9-5C00-8C47-8ACA-5FA5D734400B}" type="presParOf" srcId="{65DB7270-1E39-4081-A84D-6088D646AF0A}" destId="{17183532-5DEB-4871-AAD0-D508C83E2684}" srcOrd="1" destOrd="0" presId="urn:microsoft.com/office/officeart/2018/2/layout/IconVerticalSolidList"/>
    <dgm:cxn modelId="{2724D249-6C51-E340-8EFA-966ECFD0D456}" type="presParOf" srcId="{65DB7270-1E39-4081-A84D-6088D646AF0A}" destId="{647EABE1-BDB0-4B2A-A330-4F740A898384}" srcOrd="2" destOrd="0" presId="urn:microsoft.com/office/officeart/2018/2/layout/IconVerticalSolidList"/>
    <dgm:cxn modelId="{3781AEDE-6BCA-484D-9B4E-EFBE732B57B5}" type="presParOf" srcId="{647EABE1-BDB0-4B2A-A330-4F740A898384}" destId="{1F6EBA07-B8F5-46A9-B247-D50073E6BC16}" srcOrd="0" destOrd="0" presId="urn:microsoft.com/office/officeart/2018/2/layout/IconVerticalSolidList"/>
    <dgm:cxn modelId="{35F8A709-A8B7-1C4D-8596-DDE14A55D9E5}" type="presParOf" srcId="{647EABE1-BDB0-4B2A-A330-4F740A898384}" destId="{59239389-4B25-4300-9C25-1C8BF7597209}" srcOrd="1" destOrd="0" presId="urn:microsoft.com/office/officeart/2018/2/layout/IconVerticalSolidList"/>
    <dgm:cxn modelId="{E3CBC044-EFAA-9C4B-A049-C9A97CD12FCD}" type="presParOf" srcId="{647EABE1-BDB0-4B2A-A330-4F740A898384}" destId="{6E0ED3BA-64D8-4BCC-A7EC-CA8518293E47}" srcOrd="2" destOrd="0" presId="urn:microsoft.com/office/officeart/2018/2/layout/IconVerticalSolidList"/>
    <dgm:cxn modelId="{D37FF669-B062-AD41-BDD3-F872ECC114CF}" type="presParOf" srcId="{647EABE1-BDB0-4B2A-A330-4F740A898384}" destId="{A6810AA0-F34C-4AB9-9357-93D2CE2FB4DE}" srcOrd="3" destOrd="0" presId="urn:microsoft.com/office/officeart/2018/2/layout/IconVerticalSolidList"/>
    <dgm:cxn modelId="{99CF4062-0752-1840-8758-D592E3EC4C4E}" type="presParOf" srcId="{65DB7270-1E39-4081-A84D-6088D646AF0A}" destId="{860A7422-D570-4963-801F-CFFB417E6990}" srcOrd="3" destOrd="0" presId="urn:microsoft.com/office/officeart/2018/2/layout/IconVerticalSolidList"/>
    <dgm:cxn modelId="{742A0422-203F-3347-BF89-E528D83CB9E5}" type="presParOf" srcId="{65DB7270-1E39-4081-A84D-6088D646AF0A}" destId="{E250E4B4-9E54-4390-BDCC-03232F746AED}" srcOrd="4" destOrd="0" presId="urn:microsoft.com/office/officeart/2018/2/layout/IconVerticalSolidList"/>
    <dgm:cxn modelId="{6132249D-0B3D-2941-8E7D-6D67BFCF6270}" type="presParOf" srcId="{E250E4B4-9E54-4390-BDCC-03232F746AED}" destId="{095E1AD9-C02E-41E7-87F4-72534000DBFB}" srcOrd="0" destOrd="0" presId="urn:microsoft.com/office/officeart/2018/2/layout/IconVerticalSolidList"/>
    <dgm:cxn modelId="{C4FD486D-FDD5-434B-B460-204B7AF2B1E9}" type="presParOf" srcId="{E250E4B4-9E54-4390-BDCC-03232F746AED}" destId="{0CDBADC7-7DDC-4F9B-AEDC-5A98ACF230AC}" srcOrd="1" destOrd="0" presId="urn:microsoft.com/office/officeart/2018/2/layout/IconVerticalSolidList"/>
    <dgm:cxn modelId="{80F065AB-4D83-404F-AB6F-DC306813A869}" type="presParOf" srcId="{E250E4B4-9E54-4390-BDCC-03232F746AED}" destId="{96E437BE-51B8-4509-B051-F1D66913968E}" srcOrd="2" destOrd="0" presId="urn:microsoft.com/office/officeart/2018/2/layout/IconVerticalSolidList"/>
    <dgm:cxn modelId="{EED375AB-75CF-4E4D-A0AA-A2E895702DDF}" type="presParOf" srcId="{E250E4B4-9E54-4390-BDCC-03232F746AED}" destId="{AD85A5F4-E3FB-485E-AE5F-1689E1965138}" srcOrd="3" destOrd="0" presId="urn:microsoft.com/office/officeart/2018/2/layout/IconVerticalSolidList"/>
    <dgm:cxn modelId="{792ECCDC-431D-3A44-BEC6-3376D7BE088A}" type="presParOf" srcId="{65DB7270-1E39-4081-A84D-6088D646AF0A}" destId="{9C78E06B-E56F-482C-99B6-ED8E9B8446FC}" srcOrd="5" destOrd="0" presId="urn:microsoft.com/office/officeart/2018/2/layout/IconVerticalSolidList"/>
    <dgm:cxn modelId="{10E311D0-A282-264F-92C7-7413F54A7644}" type="presParOf" srcId="{65DB7270-1E39-4081-A84D-6088D646AF0A}" destId="{FA6C212B-966C-467B-92CF-6887147A98B8}" srcOrd="6" destOrd="0" presId="urn:microsoft.com/office/officeart/2018/2/layout/IconVerticalSolidList"/>
    <dgm:cxn modelId="{732F04E7-15AF-6E4A-8668-5A86B59B6F36}" type="presParOf" srcId="{FA6C212B-966C-467B-92CF-6887147A98B8}" destId="{927F59D3-847F-4B46-86F3-4D49981DF559}" srcOrd="0" destOrd="0" presId="urn:microsoft.com/office/officeart/2018/2/layout/IconVerticalSolidList"/>
    <dgm:cxn modelId="{5265A33F-1FCE-3544-BF5D-A2FF706580C9}" type="presParOf" srcId="{FA6C212B-966C-467B-92CF-6887147A98B8}" destId="{2321241D-2030-4C7F-B8B3-CC0D328D0704}" srcOrd="1" destOrd="0" presId="urn:microsoft.com/office/officeart/2018/2/layout/IconVerticalSolidList"/>
    <dgm:cxn modelId="{48F62476-420F-E94C-A696-141A130DA0EC}" type="presParOf" srcId="{FA6C212B-966C-467B-92CF-6887147A98B8}" destId="{2D442C89-C69F-46A4-A247-22C2C96A642C}" srcOrd="2" destOrd="0" presId="urn:microsoft.com/office/officeart/2018/2/layout/IconVerticalSolidList"/>
    <dgm:cxn modelId="{E3AD6E94-33BE-214C-ACEE-FEE07569ADB9}" type="presParOf" srcId="{FA6C212B-966C-467B-92CF-6887147A98B8}" destId="{CE07A578-7254-456D-BCD7-A0D10A841C71}" srcOrd="3" destOrd="0" presId="urn:microsoft.com/office/officeart/2018/2/layout/IconVerticalSolidList"/>
    <dgm:cxn modelId="{EBB264CB-7378-F442-BCB8-29D034CD0B69}" type="presParOf" srcId="{65DB7270-1E39-4081-A84D-6088D646AF0A}" destId="{E1278B1A-4DC8-4DFE-85C3-B3B6E7BC36EF}" srcOrd="7" destOrd="0" presId="urn:microsoft.com/office/officeart/2018/2/layout/IconVerticalSolidList"/>
    <dgm:cxn modelId="{44627246-5A71-0A43-8810-64867BD7E9EA}" type="presParOf" srcId="{65DB7270-1E39-4081-A84D-6088D646AF0A}" destId="{BE2F9E00-AAD9-4DF2-99DA-193578152DA4}" srcOrd="8" destOrd="0" presId="urn:microsoft.com/office/officeart/2018/2/layout/IconVerticalSolidList"/>
    <dgm:cxn modelId="{2F277302-CEF5-9541-A8A2-A129DB044306}" type="presParOf" srcId="{BE2F9E00-AAD9-4DF2-99DA-193578152DA4}" destId="{A38EF19B-FC44-4750-B8F0-6B4DDF227B51}" srcOrd="0" destOrd="0" presId="urn:microsoft.com/office/officeart/2018/2/layout/IconVerticalSolidList"/>
    <dgm:cxn modelId="{097C819E-9C65-3D41-8CD6-4C0477FD4AAF}" type="presParOf" srcId="{BE2F9E00-AAD9-4DF2-99DA-193578152DA4}" destId="{6D7A493E-BBD0-4F8B-A783-DF3E9422B164}" srcOrd="1" destOrd="0" presId="urn:microsoft.com/office/officeart/2018/2/layout/IconVerticalSolidList"/>
    <dgm:cxn modelId="{76DD20E6-6F67-8F49-9F60-4CBAF5A635B2}" type="presParOf" srcId="{BE2F9E00-AAD9-4DF2-99DA-193578152DA4}" destId="{FAD6DD48-6E96-4CC5-8509-D73656B28DA4}" srcOrd="2" destOrd="0" presId="urn:microsoft.com/office/officeart/2018/2/layout/IconVerticalSolidList"/>
    <dgm:cxn modelId="{34B5DC04-8BC7-E548-B831-6BE736168E6D}" type="presParOf" srcId="{BE2F9E00-AAD9-4DF2-99DA-193578152DA4}" destId="{79667022-1E71-4578-A855-F883C7A5247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EC2C19-D301-A444-B8B7-F03085899BDB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0CBBB4-7BB2-934D-BBF4-A4CCB7635192}">
      <dsp:nvSpPr>
        <dsp:cNvPr id="0" name=""/>
        <dsp:cNvSpPr/>
      </dsp:nvSpPr>
      <dsp:spPr>
        <a:xfrm>
          <a:off x="0" y="0"/>
          <a:ext cx="6900512" cy="276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i="0" kern="1200" baseline="0"/>
            <a:t>Emotion:</a:t>
          </a:r>
          <a:r>
            <a:rPr lang="en-US" sz="4300" b="0" i="0" kern="1200" baseline="0"/>
            <a:t> A sudden, racing heart (physical sensation) when hearing a loud noise.</a:t>
          </a:r>
          <a:endParaRPr lang="en-US" sz="4300" kern="1200"/>
        </a:p>
      </dsp:txBody>
      <dsp:txXfrm>
        <a:off x="0" y="0"/>
        <a:ext cx="6900512" cy="2768070"/>
      </dsp:txXfrm>
    </dsp:sp>
    <dsp:sp modelId="{42498669-0E10-2048-9FF8-3702A8194F39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9B7F2B-268F-0B43-A03A-275A5C9B58F7}">
      <dsp:nvSpPr>
        <dsp:cNvPr id="0" name=""/>
        <dsp:cNvSpPr/>
      </dsp:nvSpPr>
      <dsp:spPr>
        <a:xfrm>
          <a:off x="0" y="2768070"/>
          <a:ext cx="6900512" cy="276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i="0" kern="1200" baseline="0" dirty="0"/>
            <a:t>Feeling:</a:t>
          </a:r>
          <a:r>
            <a:rPr lang="en-US" sz="4300" b="0" i="0" kern="1200" baseline="0" dirty="0"/>
            <a:t> The conscious interpretation of that fear as "I am terrified." or "I am excited" based on context. </a:t>
          </a:r>
          <a:endParaRPr lang="en-US" sz="4300" kern="1200" dirty="0"/>
        </a:p>
      </dsp:txBody>
      <dsp:txXfrm>
        <a:off x="0" y="2768070"/>
        <a:ext cx="6900512" cy="27680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4D085B-2D1C-1540-9531-8BBC0DFD6A5E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2C74ED-2113-DA49-AAF1-58604D552A98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What others say and do may be the </a:t>
          </a:r>
          <a:r>
            <a:rPr lang="en-US" sz="2900" b="1" i="1" kern="1200" dirty="0"/>
            <a:t>stimulus</a:t>
          </a:r>
          <a:r>
            <a:rPr lang="en-US" sz="2900" kern="1200" dirty="0"/>
            <a:t> of our feelings, but </a:t>
          </a:r>
          <a:r>
            <a:rPr lang="en-US" sz="2900" b="1" i="1" kern="1200" dirty="0"/>
            <a:t>not the cause</a:t>
          </a:r>
          <a:r>
            <a:rPr lang="en-US" sz="2900" kern="1200" dirty="0"/>
            <a:t>. </a:t>
          </a:r>
        </a:p>
      </dsp:txBody>
      <dsp:txXfrm>
        <a:off x="0" y="2703"/>
        <a:ext cx="6900512" cy="1843578"/>
      </dsp:txXfrm>
    </dsp:sp>
    <dsp:sp modelId="{DC206C50-BBA7-BD4C-B5BF-3619845FAF46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2B5ABE-0991-2645-8D95-1CCF5532050A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While events/people can influence your mood, you ultimately choose your reactions by controlling your thoughts and behaviors.</a:t>
          </a:r>
        </a:p>
      </dsp:txBody>
      <dsp:txXfrm>
        <a:off x="0" y="1846281"/>
        <a:ext cx="6900512" cy="1843578"/>
      </dsp:txXfrm>
    </dsp:sp>
    <dsp:sp modelId="{4A2F0182-1BD5-E64E-8466-9255DB1CE861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E360E9-ECEA-6043-B155-181D0DB0F20E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/>
            <a:t>We are responsible for what  we do to generate our feelings.</a:t>
          </a:r>
        </a:p>
      </dsp:txBody>
      <dsp:txXfrm>
        <a:off x="0" y="3689859"/>
        <a:ext cx="6900512" cy="18435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FEA7A4-3C31-4342-AD24-E76478163719}">
      <dsp:nvSpPr>
        <dsp:cNvPr id="0" name=""/>
        <dsp:cNvSpPr/>
      </dsp:nvSpPr>
      <dsp:spPr>
        <a:xfrm>
          <a:off x="0" y="0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740977-57DE-624B-8366-57D8D8D9C249}">
      <dsp:nvSpPr>
        <dsp:cNvPr id="0" name=""/>
        <dsp:cNvSpPr/>
      </dsp:nvSpPr>
      <dsp:spPr>
        <a:xfrm>
          <a:off x="0" y="0"/>
          <a:ext cx="6666833" cy="272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Once you are aware of your feelings, try to name them.</a:t>
          </a:r>
        </a:p>
      </dsp:txBody>
      <dsp:txXfrm>
        <a:off x="0" y="0"/>
        <a:ext cx="6666833" cy="2726960"/>
      </dsp:txXfrm>
    </dsp:sp>
    <dsp:sp modelId="{89515DCE-1E22-7842-9DB4-FFA85C83D78D}">
      <dsp:nvSpPr>
        <dsp:cNvPr id="0" name=""/>
        <dsp:cNvSpPr/>
      </dsp:nvSpPr>
      <dsp:spPr>
        <a:xfrm>
          <a:off x="0" y="2726960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52F6240-3DA2-5E47-AFA7-B8FF9BEBECBA}">
      <dsp:nvSpPr>
        <dsp:cNvPr id="0" name=""/>
        <dsp:cNvSpPr/>
      </dsp:nvSpPr>
      <dsp:spPr>
        <a:xfrm>
          <a:off x="0" y="2726960"/>
          <a:ext cx="6666833" cy="272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This will help you to understand what you are feeling and why.</a:t>
          </a:r>
        </a:p>
      </dsp:txBody>
      <dsp:txXfrm>
        <a:off x="0" y="2726960"/>
        <a:ext cx="6666833" cy="27269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BD1428-47BE-42E3-8DC0-D979D1944D14}">
      <dsp:nvSpPr>
        <dsp:cNvPr id="0" name=""/>
        <dsp:cNvSpPr/>
      </dsp:nvSpPr>
      <dsp:spPr>
        <a:xfrm>
          <a:off x="0" y="4592"/>
          <a:ext cx="63016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C0BA64-036B-4B3E-8A95-60AD20F16FE9}">
      <dsp:nvSpPr>
        <dsp:cNvPr id="0" name=""/>
        <dsp:cNvSpPr/>
      </dsp:nvSpPr>
      <dsp:spPr>
        <a:xfrm>
          <a:off x="295926" y="224703"/>
          <a:ext cx="538048" cy="53804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57F3DC-21FA-4D3B-944E-7F672F53DEB4}">
      <dsp:nvSpPr>
        <dsp:cNvPr id="0" name=""/>
        <dsp:cNvSpPr/>
      </dsp:nvSpPr>
      <dsp:spPr>
        <a:xfrm>
          <a:off x="1129902" y="4592"/>
          <a:ext cx="51716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It helps to use words that refer to specific emotions. </a:t>
          </a:r>
        </a:p>
      </dsp:txBody>
      <dsp:txXfrm>
        <a:off x="1129902" y="4592"/>
        <a:ext cx="5171698" cy="978270"/>
      </dsp:txXfrm>
    </dsp:sp>
    <dsp:sp modelId="{1F6EBA07-B8F5-46A9-B247-D50073E6BC16}">
      <dsp:nvSpPr>
        <dsp:cNvPr id="0" name=""/>
        <dsp:cNvSpPr/>
      </dsp:nvSpPr>
      <dsp:spPr>
        <a:xfrm>
          <a:off x="0" y="1227431"/>
          <a:ext cx="63016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39389-4B25-4300-9C25-1C8BF7597209}">
      <dsp:nvSpPr>
        <dsp:cNvPr id="0" name=""/>
        <dsp:cNvSpPr/>
      </dsp:nvSpPr>
      <dsp:spPr>
        <a:xfrm>
          <a:off x="295926" y="1447541"/>
          <a:ext cx="538048" cy="53804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810AA0-F34C-4AB9-9357-93D2CE2FB4DE}">
      <dsp:nvSpPr>
        <dsp:cNvPr id="0" name=""/>
        <dsp:cNvSpPr/>
      </dsp:nvSpPr>
      <dsp:spPr>
        <a:xfrm>
          <a:off x="1129902" y="1227431"/>
          <a:ext cx="51716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”I feel </a:t>
          </a:r>
          <a:r>
            <a:rPr lang="en-US" sz="2400" b="1" i="1" u="sng" kern="1200" dirty="0"/>
            <a:t>good</a:t>
          </a:r>
          <a:r>
            <a:rPr lang="en-US" sz="2400" kern="1200" dirty="0"/>
            <a:t> about that?”</a:t>
          </a:r>
        </a:p>
      </dsp:txBody>
      <dsp:txXfrm>
        <a:off x="1129902" y="1227431"/>
        <a:ext cx="5171698" cy="978270"/>
      </dsp:txXfrm>
    </dsp:sp>
    <dsp:sp modelId="{095E1AD9-C02E-41E7-87F4-72534000DBFB}">
      <dsp:nvSpPr>
        <dsp:cNvPr id="0" name=""/>
        <dsp:cNvSpPr/>
      </dsp:nvSpPr>
      <dsp:spPr>
        <a:xfrm>
          <a:off x="0" y="2450269"/>
          <a:ext cx="63016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DBADC7-7DDC-4F9B-AEDC-5A98ACF230AC}">
      <dsp:nvSpPr>
        <dsp:cNvPr id="0" name=""/>
        <dsp:cNvSpPr/>
      </dsp:nvSpPr>
      <dsp:spPr>
        <a:xfrm>
          <a:off x="295926" y="2670380"/>
          <a:ext cx="538048" cy="53804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85A5F4-E3FB-485E-AE5F-1689E1965138}">
      <dsp:nvSpPr>
        <dsp:cNvPr id="0" name=""/>
        <dsp:cNvSpPr/>
      </dsp:nvSpPr>
      <dsp:spPr>
        <a:xfrm>
          <a:off x="1129902" y="2450269"/>
          <a:ext cx="51716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happy?</a:t>
          </a:r>
        </a:p>
      </dsp:txBody>
      <dsp:txXfrm>
        <a:off x="1129902" y="2450269"/>
        <a:ext cx="5171698" cy="978270"/>
      </dsp:txXfrm>
    </dsp:sp>
    <dsp:sp modelId="{927F59D3-847F-4B46-86F3-4D49981DF559}">
      <dsp:nvSpPr>
        <dsp:cNvPr id="0" name=""/>
        <dsp:cNvSpPr/>
      </dsp:nvSpPr>
      <dsp:spPr>
        <a:xfrm>
          <a:off x="0" y="3673107"/>
          <a:ext cx="63016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21241D-2030-4C7F-B8B3-CC0D328D0704}">
      <dsp:nvSpPr>
        <dsp:cNvPr id="0" name=""/>
        <dsp:cNvSpPr/>
      </dsp:nvSpPr>
      <dsp:spPr>
        <a:xfrm>
          <a:off x="295926" y="3893218"/>
          <a:ext cx="538048" cy="53804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07A578-7254-456D-BCD7-A0D10A841C71}">
      <dsp:nvSpPr>
        <dsp:cNvPr id="0" name=""/>
        <dsp:cNvSpPr/>
      </dsp:nvSpPr>
      <dsp:spPr>
        <a:xfrm>
          <a:off x="1129902" y="3673107"/>
          <a:ext cx="51716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excited?</a:t>
          </a:r>
        </a:p>
      </dsp:txBody>
      <dsp:txXfrm>
        <a:off x="1129902" y="3673107"/>
        <a:ext cx="5171698" cy="978270"/>
      </dsp:txXfrm>
    </dsp:sp>
    <dsp:sp modelId="{A38EF19B-FC44-4750-B8F0-6B4DDF227B51}">
      <dsp:nvSpPr>
        <dsp:cNvPr id="0" name=""/>
        <dsp:cNvSpPr/>
      </dsp:nvSpPr>
      <dsp:spPr>
        <a:xfrm>
          <a:off x="0" y="4900538"/>
          <a:ext cx="63016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7A493E-BBD0-4F8B-A783-DF3E9422B164}">
      <dsp:nvSpPr>
        <dsp:cNvPr id="0" name=""/>
        <dsp:cNvSpPr/>
      </dsp:nvSpPr>
      <dsp:spPr>
        <a:xfrm>
          <a:off x="295926" y="5116056"/>
          <a:ext cx="538048" cy="53804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667022-1E71-4578-A855-F883C7A52479}">
      <dsp:nvSpPr>
        <dsp:cNvPr id="0" name=""/>
        <dsp:cNvSpPr/>
      </dsp:nvSpPr>
      <dsp:spPr>
        <a:xfrm>
          <a:off x="1129902" y="4895945"/>
          <a:ext cx="51716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relieved?</a:t>
          </a:r>
        </a:p>
      </dsp:txBody>
      <dsp:txXfrm>
        <a:off x="1129902" y="4895945"/>
        <a:ext cx="5171698" cy="9782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66FCA5-7C4B-7A4E-A0DB-F72A11735519}" type="datetimeFigureOut">
              <a:rPr lang="en-US" smtClean="0"/>
              <a:t>3/16/26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B6C4F7-4A36-1A43-8344-651F273FE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2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6C4F7-4A36-1A43-8344-651F273FE4F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74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D0E7C-3B3C-8079-15FB-DBFBB487E9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42A2DD-A50B-C9BF-D3D4-121D79D44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678B1-2EAA-68CE-03F6-8124AF215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1D24-420D-884B-925C-1D3AA339FC60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A90E1-EABF-EA87-908A-9F2C5FE59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42AF75-031A-A12A-37E7-CE56D48EA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3AF6-DB84-9A45-94EB-B6610E345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75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40E34-8C31-980D-73D4-9E9CE9EF7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21E06-FD20-C575-AE94-DABF8F0E1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1544FA-F2B4-465A-A109-23A2AA845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1D24-420D-884B-925C-1D3AA339FC60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33B31-07DB-23C3-D6F8-A4C9A6966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C12899-7853-556C-39DB-D3B36FF5F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3AF6-DB84-9A45-94EB-B6610E345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347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B6A24-B242-0476-2EE8-20AB169D9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AD7528-F307-D1AA-99ED-491A52048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94D2E-995F-41D5-F593-523A13CD6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1D24-420D-884B-925C-1D3AA339FC60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91DDB-6015-A0EF-78D4-858301A5C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3BD73-AFA7-E191-D4FC-3A27A2E41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3AF6-DB84-9A45-94EB-B6610E345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024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19868-478C-4F03-8AC6-80EC0A164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83FAC-60B9-E4C6-7397-ACD9B2A064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D83C9A-481E-CD0D-5873-6C4448BA23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6070ED-3CEB-1841-ABC2-CD664EEC3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1D24-420D-884B-925C-1D3AA339FC60}" type="datetimeFigureOut">
              <a:rPr lang="en-US" smtClean="0"/>
              <a:t>3/16/26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5C51A9-B8CD-834B-8805-0FA196DE5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B7F26E-3892-B5FC-715E-16B60A1FC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3AF6-DB84-9A45-94EB-B6610E345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6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4EA43-73C3-3455-268B-89CF41E46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E1196D-8BFF-E482-15E5-15B8C570A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A78E1E-F710-CF40-5D9D-FBA376D5E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994BBE-9DDA-1FB9-A5C7-FDD0F0D7DB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6A173C-9741-1080-5B9B-B2A5D934A5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AD1DD8-099A-A661-54D0-71737E34E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1D24-420D-884B-925C-1D3AA339FC60}" type="datetimeFigureOut">
              <a:rPr lang="en-US" smtClean="0"/>
              <a:t>3/16/26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4DE98E-BED1-DA35-6FBF-20AF7BBC5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D8507F-347F-0B76-5C9B-1E2EF53E5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3AF6-DB84-9A45-94EB-B6610E345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6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E4975-9C3E-12F0-C63B-B1473B345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459D25-80ED-9CBA-74CD-FCBEFF6EA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1D24-420D-884B-925C-1D3AA339FC60}" type="datetimeFigureOut">
              <a:rPr lang="en-US" smtClean="0"/>
              <a:t>3/16/26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7A1C5-9255-452A-E0CB-35D0165AA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901F99-D1E2-272C-5DEA-338520742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3AF6-DB84-9A45-94EB-B6610E345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582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A63800-C16B-9919-19E9-7A5754D21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1D24-420D-884B-925C-1D3AA339FC60}" type="datetimeFigureOut">
              <a:rPr lang="en-US" smtClean="0"/>
              <a:t>3/16/26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92AF24-9B58-1F04-4C32-52096135F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491D3F-C07A-EF24-84FA-964E7C8BB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3AF6-DB84-9A45-94EB-B6610E345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106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00B09-36D2-B1FF-8ACC-0C1B34020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C4916-6EFA-947B-C563-E2CEC90E2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2F83D-CD14-9166-E92A-A13C6D5DD7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46494E-A968-532A-7819-D58B15B3D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1D24-420D-884B-925C-1D3AA339FC60}" type="datetimeFigureOut">
              <a:rPr lang="en-US" smtClean="0"/>
              <a:t>3/16/26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039EA-B68F-4385-F806-FD038E588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00F16F-4C12-5834-F4C8-FAEEBD9BD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3AF6-DB84-9A45-94EB-B6610E345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408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2F194-FEA9-1BDE-0AD4-291C54E3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95D1ED-9B79-BB23-ACA3-CF85B3DBD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5D8EB-570B-3C47-24C9-70294E36FB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956B4-1CAE-B6F5-61B6-9056E8D13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1D24-420D-884B-925C-1D3AA339FC60}" type="datetimeFigureOut">
              <a:rPr lang="en-US" smtClean="0"/>
              <a:t>3/16/26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2EE0D1-B4A5-B740-3F20-1332177ED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978124-0B45-0A61-C4EF-2F2EA455A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3AF6-DB84-9A45-94EB-B6610E345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674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09FE1-4F42-34DF-5220-4C828600E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E0F726-E1BD-08C1-83EB-A8F7E70AC0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484CD-A190-60F0-E4B5-202C81821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1D24-420D-884B-925C-1D3AA339FC60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906EB-30D2-9F9C-587E-628042C30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149DE8-6BA9-6D45-38F6-B7D8B23CA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3AF6-DB84-9A45-94EB-B6610E345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038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7EEF4E-758A-0FC0-7380-19707F0426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BEA01-323F-50C0-67A1-63F33F0C02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EF142-7C82-1FC2-F086-80B475B9F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1D24-420D-884B-925C-1D3AA339FC60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E6221-35AB-F5B4-146E-6ACACD902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ACBF7-729C-76E5-B1B1-5E8BFCC4D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3AF6-DB84-9A45-94EB-B6610E345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94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3F9997-F0D5-F8D2-A870-51AE72EF5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54658-B7B7-4B8C-7649-818F390C7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1535B-536C-0C6A-23DC-3445D56677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D31D24-420D-884B-925C-1D3AA339FC60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1D479-FE6A-B3CD-27AE-CE67A66A5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710F0-581F-938F-AF01-A97290ACE3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013AF6-DB84-9A45-94EB-B6610E345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54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client=safari&amp;rls=en&amp;q=Feelings&amp;ie=UTF-8&amp;oe=UTF-8&amp;mstk=AUtExfCBkF0ShN7qGTtqX6Kae2H5Cw6PlhzqNqGWgn9IQaobmC1gQ_hmn1GT2iDACO22ovfWCxX5vmUfu6T--gqQK7P6ZnTdRlABmFdKgh3NhJohqmU_7R5AcXpn9iaQuliPAHCjz1wtz3Ezygpr6NUHXTeVsWKKHDUMS_aL70M8t5SQE_60WA6GraHG8ZvJBKYnQBTRRGq7m-8cF_OM9kiuNuDbt_Q3R7s0HfeIohPQE6p68POLYngnk9our4mdccWheHxhrkuAETFy8quT1wGlDj5bhPELNhbLq1FLRGU8xRJkpw&amp;csui=3&amp;ved=2ahUKEwiW_4mFrJGTAxVuElkFHdEcM0AQgK4QegQIARAE" TargetMode="External"/><Relationship Id="rId2" Type="http://schemas.openxmlformats.org/officeDocument/2006/relationships/hyperlink" Target="https://www.google.com/search?client=safari&amp;rls=en&amp;q=Emotions&amp;ie=UTF-8&amp;oe=UTF-8&amp;mstk=AUtExfCBkF0ShN7qGTtqX6Kae2H5Cw6PlhzqNqGWgn9IQaobmC1gQ_hmn1GT2iDACO22ovfWCxX5vmUfu6T--gqQK7P6ZnTdRlABmFdKgh3NhJohqmU_7R5AcXpn9iaQuliPAHCjz1wtz3Ezygpr6NUHXTeVsWKKHDUMS_aL70M8t5SQE_60WA6GraHG8ZvJBKYnQBTRRGq7m-8cF_OM9kiuNuDbt_Q3R7s0HfeIohPQE6p68POLYngnk9our4mdccWheHxhrkuAETFy8quT1wGlDj5bhPELNhbLq1FLRGU8xRJkpw&amp;csui=3&amp;ved=2ahUKEwiW_4mFrJGTAxVuElkFHdEcM0AQgK4QegQIARAD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29287-F429-2C71-CA67-B128E8A36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FEELINGS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A814B-DF61-EF11-9236-CAD443E1C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UU  Westport March 9, 2026</a:t>
            </a:r>
          </a:p>
          <a:p>
            <a:pPr marL="0" indent="0">
              <a:buNone/>
            </a:pPr>
            <a:r>
              <a:rPr lang="en-US" dirty="0"/>
              <a:t>Rev. Carlton Smith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Denise Carreau       Steven Rosenberg</a:t>
            </a:r>
          </a:p>
          <a:p>
            <a:pPr marL="0" indent="0">
              <a:buNone/>
            </a:pPr>
            <a:r>
              <a:rPr lang="en-US" dirty="0"/>
              <a:t>	    Co-Facilitators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475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C16785-EE74-A042-8EC6-0713E72A8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Emotions vs. Feelings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AB154-0887-C061-9B50-FC36B8F0A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695" y="649480"/>
            <a:ext cx="6997911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Emotions</a:t>
            </a:r>
            <a:r>
              <a:rPr lang="en-US" dirty="0"/>
              <a:t> are intense, automatic, and universal physiological responses to stimuli (like a racing heart from fear), occurring in the body and brain's subconscious.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Feelings</a:t>
            </a:r>
            <a:r>
              <a:rPr lang="en-US" dirty="0"/>
              <a:t> are the subjective, conscious, and personal interpretation of these emotions, influenced by memories and beliefs.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Emotions are temporary and physical, while feelings last longer and are mental.</a:t>
            </a:r>
          </a:p>
          <a:p>
            <a:pPr marL="0" indent="0">
              <a:buNone/>
            </a:pPr>
            <a:endParaRPr lang="en-US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60102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7BE8E-78EE-5E22-0B1C-7C20BDDA0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Emotions vs. Feelings Example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AE98903C-FCD8-560D-31FA-49438DEAFF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5928338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19262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E70FDF-5D3F-55CA-DA22-AF1182D65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 dirty="0"/>
              <a:t>What Causes us to feel in a selected way?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B4ED2B7-BFFF-53B5-B9D5-D4EAFECC84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425192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6440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567EDA-FB91-E0F5-2914-A14DE5B8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US" sz="5400" b="1"/>
              <a:t>The Mailbox Analogy</a:t>
            </a:r>
            <a:endParaRPr lang="en-US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3FB0E-F687-4F0C-9A51-14EC566D7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 person may hand you a letter (an action), but it’s up to you whether you decide to open it, read its contents, and allow it to affect your mood.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6964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49E89B-63A5-45DA-A170-5B661FCE4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D714AD-9E94-4752-AA45-D4B0EAAB5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4652"/>
            <a:ext cx="4444163" cy="632334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1093A7-17A8-98FF-B387-82803DE81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11" y="767258"/>
            <a:ext cx="3209335" cy="5323484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Identifying and Expressing Feelings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F89E09-42FB-4694-96E4-95652B1D8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831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D3C032-881F-4579-A4BF-0FA966E9F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70645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4DA74-18BA-8AA2-F73A-72B872596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1893" y="767258"/>
            <a:ext cx="5287923" cy="532348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3200" b="1" dirty="0"/>
          </a:p>
          <a:p>
            <a:pPr lvl="0"/>
            <a:endParaRPr lang="en-US" sz="3200" dirty="0"/>
          </a:p>
          <a:p>
            <a:pPr marL="0" lvl="0" indent="0">
              <a:buNone/>
            </a:pPr>
            <a:r>
              <a:rPr lang="en-US" sz="3200" b="1" dirty="0"/>
              <a:t>Sharing our feelings encourages compassion.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Allowing ourselves to be vulnerable by expressing our feelings can help to resolve conflicts.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0643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0383" y="0"/>
            <a:ext cx="845160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374517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1A84F9-C302-4993-8EC4-23C60BFD1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2" y="637762"/>
            <a:ext cx="2190782" cy="5576770"/>
          </a:xfrm>
        </p:spPr>
        <p:txBody>
          <a:bodyPr anchor="t">
            <a:normAutofit/>
          </a:bodyPr>
          <a:lstStyle/>
          <a:p>
            <a:r>
              <a:rPr lang="en-US" sz="3300">
                <a:solidFill>
                  <a:schemeClr val="bg1"/>
                </a:solidFill>
              </a:rPr>
              <a:t>WHY IS IT DIFFICULT FOR SOME PEOPLE TO EXPRESS THEIR FEELINGS?</a:t>
            </a:r>
            <a:br>
              <a:rPr lang="en-US" sz="3300">
                <a:solidFill>
                  <a:schemeClr val="bg1"/>
                </a:solidFill>
              </a:rPr>
            </a:br>
            <a:br>
              <a:rPr lang="en-US" sz="3300">
                <a:solidFill>
                  <a:schemeClr val="bg1"/>
                </a:solidFill>
              </a:rPr>
            </a:br>
            <a:endParaRPr lang="en-US" sz="3300">
              <a:solidFill>
                <a:schemeClr val="bg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8EAE243-3A9F-4A46-B0D9-04C723A8A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33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592FD-307D-4C26-B84C-A7D47F87B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1600" y="850052"/>
            <a:ext cx="7747000" cy="5326911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en-US" sz="2400" dirty="0"/>
            </a:br>
            <a:br>
              <a:rPr lang="en-US" sz="2400" dirty="0"/>
            </a:br>
            <a:r>
              <a:rPr lang="en-US" sz="3200" b="1" dirty="0"/>
              <a:t>Thoughts were considered important.</a:t>
            </a:r>
            <a:br>
              <a:rPr lang="en-US" sz="3200" b="1" dirty="0"/>
            </a:br>
            <a:endParaRPr lang="en-US" sz="3200" b="1" dirty="0"/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Feelings were not considered important. </a:t>
            </a:r>
            <a:br>
              <a:rPr lang="en-US" sz="3200" b="1" dirty="0"/>
            </a:br>
            <a:br>
              <a:rPr lang="en-US" sz="3200" b="1" dirty="0"/>
            </a:br>
            <a:r>
              <a:rPr lang="en-US" sz="2400" dirty="0"/>
              <a:t>		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74506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ACF1E8-6E7E-67F5-4ED6-F9ECFB07E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157060E-2DAA-A285-C53B-732686C4F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0B679F-D0A5-5C24-D404-98280A3A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39937"/>
            <a:ext cx="4525605" cy="577812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C59338-953B-4441-1C6E-82EDB38D2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539" y="932689"/>
            <a:ext cx="2672261" cy="478142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WHY IS IT DIFFICULT FOR SOME PEOPLE TO EXPRESS THEIR FEELINGS?</a:t>
            </a:r>
            <a:br>
              <a:rPr lang="en-US" sz="2800" dirty="0">
                <a:solidFill>
                  <a:schemeClr val="bg1"/>
                </a:solidFill>
              </a:rPr>
            </a:br>
            <a:br>
              <a:rPr lang="en-US" sz="2800" dirty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A32A23-9B16-3912-E597-9E79D6FD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9937"/>
            <a:ext cx="12192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C2059-DD91-B4E9-96E4-A3C05883F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1598" y="1143882"/>
            <a:ext cx="8083328" cy="4982154"/>
          </a:xfrm>
        </p:spPr>
        <p:txBody>
          <a:bodyPr anchor="ctr">
            <a:noAutofit/>
          </a:bodyPr>
          <a:lstStyle/>
          <a:p>
            <a:pPr marL="457200" indent="-457200">
              <a:buAutoNum type="arabicPeriod"/>
            </a:pPr>
            <a:r>
              <a:rPr lang="en-US" b="1" dirty="0"/>
              <a:t>They were taught to suppress them</a:t>
            </a:r>
            <a:r>
              <a:rPr lang="en-US" dirty="0"/>
              <a:t>;</a:t>
            </a:r>
          </a:p>
          <a:p>
            <a:pPr marL="0" indent="0" algn="ctr">
              <a:buNone/>
            </a:pPr>
            <a:r>
              <a:rPr lang="en-US" dirty="0"/>
              <a:t>feelings are weakness.</a:t>
            </a:r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b="1" dirty="0"/>
              <a:t>They fear vulnerability</a:t>
            </a:r>
            <a:r>
              <a:rPr lang="en-US" dirty="0"/>
              <a:t>; </a:t>
            </a:r>
          </a:p>
          <a:p>
            <a:pPr marL="0" indent="0" algn="ctr">
              <a:buNone/>
            </a:pPr>
            <a:r>
              <a:rPr lang="en-US" dirty="0"/>
              <a:t>expressing feelings reveals our inner world.</a:t>
            </a:r>
          </a:p>
          <a:p>
            <a:pPr marL="0" indent="0">
              <a:buNone/>
            </a:pPr>
            <a:r>
              <a:rPr lang="en-US" dirty="0"/>
              <a:t>3. </a:t>
            </a:r>
            <a:r>
              <a:rPr lang="en-US" b="1" dirty="0"/>
              <a:t>Limited vocabulary;</a:t>
            </a:r>
            <a:r>
              <a:rPr lang="en-US" dirty="0"/>
              <a:t> </a:t>
            </a:r>
          </a:p>
          <a:p>
            <a:pPr marL="0" indent="0" algn="ctr">
              <a:buNone/>
            </a:pPr>
            <a:r>
              <a:rPr lang="en-US" dirty="0"/>
              <a:t>Many people know a limited number of  feeling </a:t>
            </a:r>
          </a:p>
          <a:p>
            <a:pPr marL="0" indent="0" algn="ctr">
              <a:buNone/>
            </a:pPr>
            <a:r>
              <a:rPr lang="en-US" dirty="0"/>
              <a:t>words.</a:t>
            </a:r>
          </a:p>
          <a:p>
            <a:pPr marL="0" indent="0">
              <a:buNone/>
            </a:pPr>
            <a:r>
              <a:rPr lang="en-US" dirty="0"/>
              <a:t>4. </a:t>
            </a:r>
            <a:r>
              <a:rPr lang="en-US" b="1" dirty="0"/>
              <a:t>They confuse thoughts and feelings; </a:t>
            </a:r>
          </a:p>
          <a:p>
            <a:pPr marL="0" indent="0" algn="ctr">
              <a:buNone/>
            </a:pPr>
            <a:r>
              <a:rPr lang="en-US" dirty="0"/>
              <a:t>	they hide their true emotions. 								</a:t>
            </a:r>
            <a:r>
              <a:rPr lang="en-US" sz="2400" dirty="0"/>
              <a:t>	</a:t>
            </a:r>
            <a:endParaRPr lang="en-US" sz="24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BCFEA74-D8A8-5F61-82E1-22A7AB9228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54055"/>
            <a:ext cx="12192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76692B8-13D4-7F4A-B4E8-48835AE67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64601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81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9CF29-1E4E-3C8A-C0FC-8B0B4B32F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US" sz="5400" dirty="0"/>
              <a:t>Steps</a:t>
            </a:r>
            <a:br>
              <a:rPr lang="en-US" sz="5400" dirty="0"/>
            </a:b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CEA67-A5DB-E48D-CFBD-BD773D9C4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4542" y="552091"/>
            <a:ext cx="7166211" cy="5431536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b="1" dirty="0"/>
              <a:t>Name the Feeling:</a:t>
            </a:r>
            <a:r>
              <a:rPr lang="en-US" dirty="0"/>
              <a:t> Identify whether you are truly sad, angry, or simply tired.</a:t>
            </a:r>
          </a:p>
          <a:p>
            <a:pPr marL="0" lvl="0" indent="0">
              <a:buNone/>
            </a:pPr>
            <a:endParaRPr lang="en-US" b="1" dirty="0"/>
          </a:p>
          <a:p>
            <a:pPr marL="0" lvl="0" indent="0">
              <a:buNone/>
            </a:pPr>
            <a:r>
              <a:rPr lang="en-US" b="1" dirty="0"/>
              <a:t>Examine the Thought:</a:t>
            </a:r>
            <a:r>
              <a:rPr lang="en-US" dirty="0"/>
              <a:t> Ask, "What am I telling myself about this situation?”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Pause and Reflect:</a:t>
            </a:r>
            <a:r>
              <a:rPr lang="en-US" dirty="0"/>
              <a:t> Step back from the situation to avoid immediate, reactive emotions.</a:t>
            </a:r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 Needs: </a:t>
            </a:r>
            <a:r>
              <a:rPr lang="en-US" dirty="0"/>
              <a:t>Ask, “Are my need(s) being met?” </a:t>
            </a:r>
          </a:p>
          <a:p>
            <a:pPr marL="0" indent="0">
              <a:buNone/>
            </a:pPr>
            <a:r>
              <a:rPr lang="en-US" dirty="0"/>
              <a:t>“Which need(s) are being/not being met?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41876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EF27B7-C4FD-EE43-1513-6B0596A5D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Label Your Feelings</a:t>
            </a:r>
          </a:p>
        </p:txBody>
      </p:sp>
      <p:graphicFrame>
        <p:nvGraphicFramePr>
          <p:cNvPr id="9" name="TextBox 4">
            <a:extLst>
              <a:ext uri="{FF2B5EF4-FFF2-40B4-BE49-F238E27FC236}">
                <a16:creationId xmlns:a16="http://schemas.microsoft.com/office/drawing/2014/main" id="{A4EEE3B1-1B15-D601-BF0C-747E37F18A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4529464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8513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5596CA-07FA-DE72-6E9C-3AF2D9E8E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97"/>
            <a:ext cx="3200400" cy="42381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Build a Vocabulary of Words that Name Feelings</a:t>
            </a:r>
          </a:p>
        </p:txBody>
      </p:sp>
      <p:grpSp>
        <p:nvGrpSpPr>
          <p:cNvPr id="14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0F53F37-6FE4-E807-D95A-1D207413F8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6035835"/>
              </p:ext>
            </p:extLst>
          </p:nvPr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7960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107FE-236E-2A20-E1D2-E421A4707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CE5C957-7603-0210-DD82-18C919BF6C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65125"/>
            <a:ext cx="11856719" cy="6127750"/>
          </a:xfrm>
        </p:spPr>
      </p:pic>
    </p:spTree>
    <p:extLst>
      <p:ext uri="{BB962C8B-B14F-4D97-AF65-F5344CB8AC3E}">
        <p14:creationId xmlns:p14="http://schemas.microsoft.com/office/powerpoint/2010/main" val="1027646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35B5-F4B0-3CB5-8964-6D0D6EA60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2BED2-0555-C2F4-6A6A-7FA394D41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407" y="713232"/>
            <a:ext cx="6224335" cy="54315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b="1" dirty="0"/>
              <a:t>Met Needs/Unmet Needs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There are no positive or negative emotions, just emotions we feel when our needs are met and emotions we feel when our needs are not met.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8B8804-5A82-6EFB-7368-E8C6AB79D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664" y="4005282"/>
            <a:ext cx="1854200" cy="15028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213CEC-86CA-9F1C-14DA-4ADB1A0E4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664" y="1349861"/>
            <a:ext cx="18542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358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18886-B1A6-C72D-45E9-176F87DF4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44CD007-2E50-00C5-65B2-5AADBF7A13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3856" y="168215"/>
            <a:ext cx="6469811" cy="6668219"/>
          </a:xfrm>
        </p:spPr>
      </p:pic>
    </p:spTree>
    <p:extLst>
      <p:ext uri="{BB962C8B-B14F-4D97-AF65-F5344CB8AC3E}">
        <p14:creationId xmlns:p14="http://schemas.microsoft.com/office/powerpoint/2010/main" val="26661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0D31E7-3269-8145-12BD-A88A5A228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Build a Vocab Words that Name Feelings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736E5AB-FB4F-334A-3BF4-6424EE599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200" b="1" u="sng" dirty="0"/>
              <a:t>How to Express Feelings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3200" b="1" dirty="0"/>
              <a:t>1. Start with “I feel…” </a:t>
            </a:r>
            <a:r>
              <a:rPr lang="en-US" sz="3200" dirty="0"/>
              <a:t>(avoid “I feel like/that/as if.”)</a:t>
            </a:r>
          </a:p>
          <a:p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2. Name one clear feeling; </a:t>
            </a:r>
            <a:r>
              <a:rPr lang="en-US" sz="3200" dirty="0"/>
              <a:t>be specific (i.e. “uneasy” is better than “bad’)</a:t>
            </a:r>
          </a:p>
          <a:p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3. Avoid blaming language. “I feel angry because YOU…” </a:t>
            </a:r>
          </a:p>
          <a:p>
            <a:pPr marL="0" indent="0">
              <a:buNone/>
            </a:pPr>
            <a:r>
              <a:rPr lang="en-US" sz="3200" b="1" dirty="0"/>
              <a:t>(</a:t>
            </a:r>
            <a:r>
              <a:rPr lang="en-US" sz="3200" dirty="0"/>
              <a:t>The feeling arose from your need and not another person.)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b="1" dirty="0"/>
              <a:t>4. Connect feeling to a need. </a:t>
            </a:r>
            <a:r>
              <a:rPr lang="en-US" sz="3200" dirty="0"/>
              <a:t>“I feel lonely because I need connection.”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22918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49E89B-63A5-45DA-A170-5B661FCE4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D714AD-9E94-4752-AA45-D4B0EAAB5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4652"/>
            <a:ext cx="4444163" cy="632334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69167-4967-0AA4-0F24-D9AB0F5B5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11" y="767258"/>
            <a:ext cx="3209335" cy="5323484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How to Express Feelings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F89E09-42FB-4694-96E4-95652B1D8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831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D3C032-881F-4579-A4BF-0FA966E9F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70645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4EA83-7B29-8BD4-BA83-A8762259F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1893" y="767258"/>
            <a:ext cx="5287923" cy="5323484"/>
          </a:xfrm>
        </p:spPr>
        <p:txBody>
          <a:bodyPr anchor="ctr">
            <a:normAutofit fontScale="92500" lnSpcReduction="20000"/>
          </a:bodyPr>
          <a:lstStyle/>
          <a:p>
            <a:pPr marL="0" indent="0" algn="ctr">
              <a:buNone/>
            </a:pPr>
            <a:endParaRPr lang="en-US" sz="3200" b="1" dirty="0"/>
          </a:p>
          <a:p>
            <a:pPr marL="0" indent="0" algn="ctr">
              <a:buNone/>
            </a:pPr>
            <a:r>
              <a:rPr lang="en-US" sz="3200" b="1" dirty="0"/>
              <a:t>Linking our feelings to our needs makes it more likely that we will connect to each other.</a:t>
            </a:r>
          </a:p>
          <a:p>
            <a:pPr marL="0" indent="0" algn="ctr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i="1" dirty="0"/>
              <a:t>“I was confused when  you told me that you didn’t want to work with me.”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i="1" dirty="0"/>
              <a:t>“When you told me that you didn’t want to work with me, I was confused because I needed your cooperation.” </a:t>
            </a:r>
          </a:p>
          <a:p>
            <a:pPr marL="0" indent="0">
              <a:buNone/>
            </a:pPr>
            <a:endParaRPr lang="en-US" sz="3200" b="1" i="1" dirty="0"/>
          </a:p>
          <a:p>
            <a:pPr marL="0" indent="0">
              <a:buNone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89369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E5A103-80B7-341E-72F0-FEE96AAD9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6100"/>
              <a:t>Faux Feelings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AD917-FF82-D4FA-07B4-93BFEAF24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pPr marL="0" indent="0" algn="ctr">
              <a:buNone/>
            </a:pPr>
            <a:r>
              <a:rPr lang="en-US" sz="4400" b="1" dirty="0"/>
              <a:t>Are These Feelings?</a:t>
            </a:r>
          </a:p>
        </p:txBody>
      </p:sp>
    </p:spTree>
    <p:extLst>
      <p:ext uri="{BB962C8B-B14F-4D97-AF65-F5344CB8AC3E}">
        <p14:creationId xmlns:p14="http://schemas.microsoft.com/office/powerpoint/2010/main" val="4093199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C5344-9187-6BC3-BD6C-E7657DC29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52097" cy="4480726"/>
          </a:xfrm>
        </p:spPr>
        <p:txBody>
          <a:bodyPr>
            <a:normAutofit/>
          </a:bodyPr>
          <a:lstStyle/>
          <a:p>
            <a:pPr algn="r"/>
            <a:r>
              <a:rPr lang="en-US" sz="4600" b="1" dirty="0"/>
              <a:t>Words that describe what we think others are doing to us.</a:t>
            </a:r>
            <a:endParaRPr lang="en-US" sz="4600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232" y="623275"/>
            <a:ext cx="6896595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909F8-DDF1-F0EB-D91B-3DA42DBE91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5531" y="1714979"/>
            <a:ext cx="5563798" cy="34280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b="1" dirty="0"/>
              <a:t>To support connection, it’s helpful to differentiate between feelings and words that describe what we think others are doing to us.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2865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F136E3-C0BE-BEDF-4A7C-0D728DB0C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4100" b="1"/>
              <a:t>Words that describe what we think others are doing to us.</a:t>
            </a:r>
            <a:endParaRPr lang="en-US" sz="410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D5E12-0ED9-FBA9-64B4-1D011315E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59" y="728404"/>
            <a:ext cx="5860965" cy="448072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/>
              <a:t>For example, </a:t>
            </a:r>
            <a:r>
              <a:rPr lang="en-US" sz="3200" b="1" i="1" dirty="0"/>
              <a:t>“I feel misunderstood,</a:t>
            </a:r>
            <a:r>
              <a:rPr lang="en-US" sz="3200" b="1" dirty="0"/>
              <a:t>” </a:t>
            </a:r>
            <a:r>
              <a:rPr lang="en-US" b="1" dirty="0"/>
              <a:t>is an assessment of the other person’s level of understanding whereas </a:t>
            </a:r>
            <a:r>
              <a:rPr lang="en-US" sz="3200" b="1" dirty="0"/>
              <a:t>“</a:t>
            </a:r>
            <a:r>
              <a:rPr lang="en-US" sz="3200" b="1" i="1" dirty="0"/>
              <a:t>I feel discouraged because I’m wanting understanding</a:t>
            </a:r>
            <a:r>
              <a:rPr lang="en-US" sz="3200" b="1" dirty="0"/>
              <a:t>” </a:t>
            </a:r>
            <a:r>
              <a:rPr lang="en-US" b="1" dirty="0"/>
              <a:t>expresses what’s going on with us.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65992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4E805-CC2D-6B11-24FD-A821CC912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4100"/>
              <a:t>Words that express how we interpret others are not feeling words  (examples).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153BF-796B-7C9C-55F9-CC93FADFD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59" y="898902"/>
            <a:ext cx="4958121" cy="4310228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b="1" dirty="0"/>
              <a:t>I felt betrayed when you began dating other people.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Vs.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When you began dating other people, I was devastated because I thought we had agreed to be in a committed  relationship.</a:t>
            </a:r>
          </a:p>
        </p:txBody>
      </p:sp>
    </p:spTree>
    <p:extLst>
      <p:ext uri="{BB962C8B-B14F-4D97-AF65-F5344CB8AC3E}">
        <p14:creationId xmlns:p14="http://schemas.microsoft.com/office/powerpoint/2010/main" val="846290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C0CE4E-E091-FC78-1922-40514C8A0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4100" b="1"/>
              <a:t>Words that describe what we think others are doing to us.</a:t>
            </a:r>
            <a:endParaRPr lang="en-US" sz="410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1D735-745C-5126-99B5-4F538E8B4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58" y="1188637"/>
            <a:ext cx="6089499" cy="4480726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500" b="1" dirty="0"/>
              <a:t>I felt you ignored me.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When you ignored me at the office, I felt relieved because I hoped to finish my work and leave early.</a:t>
            </a:r>
          </a:p>
          <a:p>
            <a:pPr marL="0" indent="0" algn="ctr">
              <a:buNone/>
            </a:pPr>
            <a:r>
              <a:rPr lang="en-US" sz="4400" b="1" dirty="0"/>
              <a:t>or</a:t>
            </a:r>
          </a:p>
          <a:p>
            <a:pPr marL="0" indent="0">
              <a:buNone/>
            </a:pPr>
            <a:r>
              <a:rPr lang="en-US" b="1" dirty="0"/>
              <a:t>When you ignored me at the office, I was upset because I was hoping we could talk out our differences.</a:t>
            </a:r>
          </a:p>
        </p:txBody>
      </p:sp>
    </p:spTree>
    <p:extLst>
      <p:ext uri="{BB962C8B-B14F-4D97-AF65-F5344CB8AC3E}">
        <p14:creationId xmlns:p14="http://schemas.microsoft.com/office/powerpoint/2010/main" val="1952027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9013A-B2D6-2401-F710-D37933181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Words that express more how we are interpreting others than how we are feeling: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11E40-4966-763F-AF41-4ADC6E8D8E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/>
              <a:t>	</a:t>
            </a:r>
            <a:r>
              <a:rPr lang="en-US"/>
              <a:t>abandoned		ignored		put-down</a:t>
            </a:r>
            <a:endParaRPr lang="en-US" b="1"/>
          </a:p>
          <a:p>
            <a:pPr marL="0" indent="0">
              <a:buNone/>
            </a:pPr>
            <a:r>
              <a:rPr lang="en-US"/>
              <a:t>	abused		intimidated		rejected</a:t>
            </a:r>
            <a:endParaRPr lang="en-US" b="1"/>
          </a:p>
          <a:p>
            <a:pPr marL="0" indent="0">
              <a:buNone/>
            </a:pPr>
            <a:r>
              <a:rPr lang="en-US"/>
              <a:t>	betrayed		let-down		threatened</a:t>
            </a:r>
            <a:endParaRPr lang="en-US" b="1"/>
          </a:p>
          <a:p>
            <a:pPr marL="0" indent="0">
              <a:buNone/>
            </a:pPr>
            <a:r>
              <a:rPr lang="en-US"/>
              <a:t>	boxed-in		manipulated	unappreciated</a:t>
            </a:r>
            <a:endParaRPr lang="en-US" b="1"/>
          </a:p>
          <a:p>
            <a:pPr marL="0" indent="0">
              <a:buNone/>
            </a:pPr>
            <a:r>
              <a:rPr lang="en-US"/>
              <a:t>	bullied		misunderstood	unheard</a:t>
            </a:r>
            <a:endParaRPr lang="en-US" b="1"/>
          </a:p>
          <a:p>
            <a:pPr marL="0" indent="0">
              <a:buNone/>
            </a:pPr>
            <a:r>
              <a:rPr lang="en-US"/>
              <a:t>	cheated		neglected		unseen</a:t>
            </a:r>
            <a:endParaRPr lang="en-US" b="1"/>
          </a:p>
          <a:p>
            <a:pPr marL="0" indent="0">
              <a:buNone/>
            </a:pPr>
            <a:r>
              <a:rPr lang="en-US"/>
              <a:t>	coerced		overworked		used</a:t>
            </a:r>
            <a:endParaRPr lang="en-US" b="1"/>
          </a:p>
          <a:p>
            <a:pPr marL="0" indent="0">
              <a:buNone/>
            </a:pPr>
            <a:r>
              <a:rPr lang="en-US"/>
              <a:t>	cornered		patronized		unwanted</a:t>
            </a:r>
            <a:endParaRPr lang="en-US" b="1"/>
          </a:p>
          <a:p>
            <a:pPr marL="0" indent="0">
              <a:buNone/>
            </a:pPr>
            <a:r>
              <a:rPr lang="en-US"/>
              <a:t>	distrusted		pressured</a:t>
            </a:r>
            <a:endParaRPr lang="en-US" b="1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359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3282</TotalTime>
  <Words>978</Words>
  <Application>Microsoft Macintosh PowerPoint</Application>
  <PresentationFormat>Widescreen</PresentationFormat>
  <Paragraphs>111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Office Theme</vt:lpstr>
      <vt:lpstr>FEELINGS</vt:lpstr>
      <vt:lpstr>Emotions vs. Feelings</vt:lpstr>
      <vt:lpstr>Emotions vs. Feelings Example</vt:lpstr>
      <vt:lpstr>What Causes us to feel in a selected way?</vt:lpstr>
      <vt:lpstr>The Mailbox Analogy</vt:lpstr>
      <vt:lpstr>Identifying and Expressing Feelings</vt:lpstr>
      <vt:lpstr>WHY IS IT DIFFICULT FOR SOME PEOPLE TO EXPRESS THEIR FEELINGS?  </vt:lpstr>
      <vt:lpstr>WHY IS IT DIFFICULT FOR SOME PEOPLE TO EXPRESS THEIR FEELINGS?  </vt:lpstr>
      <vt:lpstr>Steps </vt:lpstr>
      <vt:lpstr>Label Your Feelings</vt:lpstr>
      <vt:lpstr>Build a Vocabulary of Words that Name Feelings</vt:lpstr>
      <vt:lpstr>PowerPoint Presentation</vt:lpstr>
      <vt:lpstr>PowerPoint Presentation</vt:lpstr>
      <vt:lpstr>PowerPoint Presentation</vt:lpstr>
      <vt:lpstr>Build a Vocab Words that Name Feelings</vt:lpstr>
      <vt:lpstr>How to Express Feelings</vt:lpstr>
      <vt:lpstr>Faux Feelings</vt:lpstr>
      <vt:lpstr>Words that describe what we think others are doing to us.</vt:lpstr>
      <vt:lpstr>Words that describe what we think others are doing to us.</vt:lpstr>
      <vt:lpstr>Words that express how we interpret others are not feeling words  (examples). </vt:lpstr>
      <vt:lpstr>Words that describe what we think others are doing to us.</vt:lpstr>
      <vt:lpstr>Words that express more how we are interpreting others than how we are feeling: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rosenberg</dc:creator>
  <cp:lastModifiedBy>steven rosenberg</cp:lastModifiedBy>
  <cp:revision>167</cp:revision>
  <cp:lastPrinted>2026-03-11T18:20:27Z</cp:lastPrinted>
  <dcterms:created xsi:type="dcterms:W3CDTF">2026-02-23T23:13:00Z</dcterms:created>
  <dcterms:modified xsi:type="dcterms:W3CDTF">2026-03-16T14:29:24Z</dcterms:modified>
</cp:coreProperties>
</file>