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319" r:id="rId2"/>
    <p:sldId id="312" r:id="rId3"/>
    <p:sldId id="288" r:id="rId4"/>
    <p:sldId id="317" r:id="rId5"/>
    <p:sldId id="280" r:id="rId6"/>
    <p:sldId id="293" r:id="rId7"/>
    <p:sldId id="264" r:id="rId8"/>
    <p:sldId id="303" r:id="rId9"/>
    <p:sldId id="296" r:id="rId10"/>
    <p:sldId id="294" r:id="rId11"/>
    <p:sldId id="320" r:id="rId12"/>
    <p:sldId id="277" r:id="rId13"/>
    <p:sldId id="291" r:id="rId14"/>
    <p:sldId id="306" r:id="rId15"/>
    <p:sldId id="304" r:id="rId16"/>
    <p:sldId id="267" r:id="rId17"/>
    <p:sldId id="289" r:id="rId18"/>
    <p:sldId id="305" r:id="rId19"/>
    <p:sldId id="313" r:id="rId20"/>
    <p:sldId id="314" r:id="rId21"/>
    <p:sldId id="309" r:id="rId22"/>
    <p:sldId id="318" r:id="rId23"/>
    <p:sldId id="26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453"/>
    <p:restoredTop sz="91297"/>
  </p:normalViewPr>
  <p:slideViewPr>
    <p:cSldViewPr snapToGrid="0">
      <p:cViewPr>
        <p:scale>
          <a:sx n="100" d="100"/>
          <a:sy n="100" d="100"/>
        </p:scale>
        <p:origin x="-1208" y="-2160"/>
      </p:cViewPr>
      <p:guideLst/>
    </p:cSldViewPr>
  </p:slideViewPr>
  <p:notesTextViewPr>
    <p:cViewPr>
      <p:scale>
        <a:sx n="120" d="100"/>
        <a:sy n="1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Relationship Id="rId4" Type="http://schemas.openxmlformats.org/officeDocument/2006/relationships/image" Target="../media/image12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466EEF-25A2-470C-83D7-469D987B97F0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E3B37A0F-4166-47F9-AC81-FBF007EAD747}">
      <dgm:prSet/>
      <dgm:spPr/>
      <dgm:t>
        <a:bodyPr/>
        <a:lstStyle/>
        <a:p>
          <a:r>
            <a:rPr lang="en-US" dirty="0"/>
            <a:t>NVC is a way of communicating that is meant to keep people compassionately connected.</a:t>
          </a:r>
        </a:p>
      </dgm:t>
    </dgm:pt>
    <dgm:pt modelId="{FDBE8E07-F45D-464B-9F26-61E03C915695}" type="parTrans" cxnId="{2276ACED-6EE4-4842-B989-953C38116ED6}">
      <dgm:prSet/>
      <dgm:spPr/>
      <dgm:t>
        <a:bodyPr/>
        <a:lstStyle/>
        <a:p>
          <a:endParaRPr lang="en-US"/>
        </a:p>
      </dgm:t>
    </dgm:pt>
    <dgm:pt modelId="{97C301A8-7574-4446-B3EC-A7019A7CB5B6}" type="sibTrans" cxnId="{2276ACED-6EE4-4842-B989-953C38116ED6}">
      <dgm:prSet/>
      <dgm:spPr/>
      <dgm:t>
        <a:bodyPr/>
        <a:lstStyle/>
        <a:p>
          <a:endParaRPr lang="en-US"/>
        </a:p>
      </dgm:t>
    </dgm:pt>
    <dgm:pt modelId="{E23A718E-0B6A-4F8D-BF2B-00443FFB700A}">
      <dgm:prSet/>
      <dgm:spPr/>
      <dgm:t>
        <a:bodyPr/>
        <a:lstStyle/>
        <a:p>
          <a:r>
            <a:rPr lang="en-US" dirty="0"/>
            <a:t>NVC is a way of making us consciously aware of the need to think, speak and act with compassion.</a:t>
          </a:r>
        </a:p>
      </dgm:t>
    </dgm:pt>
    <dgm:pt modelId="{88A56192-2A25-4A82-9883-A71354230BDF}" type="parTrans" cxnId="{504FE183-BA79-44F0-83D4-97916A6BB4D5}">
      <dgm:prSet/>
      <dgm:spPr/>
      <dgm:t>
        <a:bodyPr/>
        <a:lstStyle/>
        <a:p>
          <a:endParaRPr lang="en-US"/>
        </a:p>
      </dgm:t>
    </dgm:pt>
    <dgm:pt modelId="{01545EE7-F0A7-4D16-A92F-4DC92DE74E17}" type="sibTrans" cxnId="{504FE183-BA79-44F0-83D4-97916A6BB4D5}">
      <dgm:prSet/>
      <dgm:spPr/>
      <dgm:t>
        <a:bodyPr/>
        <a:lstStyle/>
        <a:p>
          <a:endParaRPr lang="en-US"/>
        </a:p>
      </dgm:t>
    </dgm:pt>
    <dgm:pt modelId="{220A9D61-8998-FA46-9A3C-FB4C40E8BEF4}" type="pres">
      <dgm:prSet presAssocID="{7C466EEF-25A2-470C-83D7-469D987B97F0}" presName="vert0" presStyleCnt="0">
        <dgm:presLayoutVars>
          <dgm:dir/>
          <dgm:animOne val="branch"/>
          <dgm:animLvl val="lvl"/>
        </dgm:presLayoutVars>
      </dgm:prSet>
      <dgm:spPr/>
    </dgm:pt>
    <dgm:pt modelId="{DBE16909-C4C3-EF41-ABE1-F1FC3628856E}" type="pres">
      <dgm:prSet presAssocID="{E3B37A0F-4166-47F9-AC81-FBF007EAD747}" presName="thickLine" presStyleLbl="alignNode1" presStyleIdx="0" presStyleCnt="2"/>
      <dgm:spPr/>
    </dgm:pt>
    <dgm:pt modelId="{8FB18F30-22B0-894D-B74C-D66CF21D729F}" type="pres">
      <dgm:prSet presAssocID="{E3B37A0F-4166-47F9-AC81-FBF007EAD747}" presName="horz1" presStyleCnt="0"/>
      <dgm:spPr/>
    </dgm:pt>
    <dgm:pt modelId="{A5681243-46B7-A84D-B958-7DB1EB10A30F}" type="pres">
      <dgm:prSet presAssocID="{E3B37A0F-4166-47F9-AC81-FBF007EAD747}" presName="tx1" presStyleLbl="revTx" presStyleIdx="0" presStyleCnt="2"/>
      <dgm:spPr/>
    </dgm:pt>
    <dgm:pt modelId="{089B52CD-5F32-4149-BD54-419E5895B2B3}" type="pres">
      <dgm:prSet presAssocID="{E3B37A0F-4166-47F9-AC81-FBF007EAD747}" presName="vert1" presStyleCnt="0"/>
      <dgm:spPr/>
    </dgm:pt>
    <dgm:pt modelId="{DFD75F80-DE7A-234D-B784-DAE030B97986}" type="pres">
      <dgm:prSet presAssocID="{E23A718E-0B6A-4F8D-BF2B-00443FFB700A}" presName="thickLine" presStyleLbl="alignNode1" presStyleIdx="1" presStyleCnt="2"/>
      <dgm:spPr/>
    </dgm:pt>
    <dgm:pt modelId="{A8A2D288-4FB6-004A-94D3-C307E359C72A}" type="pres">
      <dgm:prSet presAssocID="{E23A718E-0B6A-4F8D-BF2B-00443FFB700A}" presName="horz1" presStyleCnt="0"/>
      <dgm:spPr/>
    </dgm:pt>
    <dgm:pt modelId="{ACF63DAF-1678-B34F-92F8-02B353200976}" type="pres">
      <dgm:prSet presAssocID="{E23A718E-0B6A-4F8D-BF2B-00443FFB700A}" presName="tx1" presStyleLbl="revTx" presStyleIdx="1" presStyleCnt="2"/>
      <dgm:spPr/>
    </dgm:pt>
    <dgm:pt modelId="{E9BEDE09-AD5D-344C-9D07-5BA7EC171F45}" type="pres">
      <dgm:prSet presAssocID="{E23A718E-0B6A-4F8D-BF2B-00443FFB700A}" presName="vert1" presStyleCnt="0"/>
      <dgm:spPr/>
    </dgm:pt>
  </dgm:ptLst>
  <dgm:cxnLst>
    <dgm:cxn modelId="{BFFAE32B-A889-A54D-9CB7-433A8D181200}" type="presOf" srcId="{E3B37A0F-4166-47F9-AC81-FBF007EAD747}" destId="{A5681243-46B7-A84D-B958-7DB1EB10A30F}" srcOrd="0" destOrd="0" presId="urn:microsoft.com/office/officeart/2008/layout/LinedList"/>
    <dgm:cxn modelId="{0BD9BB46-D026-8342-B726-9174EF27A8CD}" type="presOf" srcId="{E23A718E-0B6A-4F8D-BF2B-00443FFB700A}" destId="{ACF63DAF-1678-B34F-92F8-02B353200976}" srcOrd="0" destOrd="0" presId="urn:microsoft.com/office/officeart/2008/layout/LinedList"/>
    <dgm:cxn modelId="{504FE183-BA79-44F0-83D4-97916A6BB4D5}" srcId="{7C466EEF-25A2-470C-83D7-469D987B97F0}" destId="{E23A718E-0B6A-4F8D-BF2B-00443FFB700A}" srcOrd="1" destOrd="0" parTransId="{88A56192-2A25-4A82-9883-A71354230BDF}" sibTransId="{01545EE7-F0A7-4D16-A92F-4DC92DE74E17}"/>
    <dgm:cxn modelId="{F5D544B0-7BA9-254F-877A-33069F791E61}" type="presOf" srcId="{7C466EEF-25A2-470C-83D7-469D987B97F0}" destId="{220A9D61-8998-FA46-9A3C-FB4C40E8BEF4}" srcOrd="0" destOrd="0" presId="urn:microsoft.com/office/officeart/2008/layout/LinedList"/>
    <dgm:cxn modelId="{2276ACED-6EE4-4842-B989-953C38116ED6}" srcId="{7C466EEF-25A2-470C-83D7-469D987B97F0}" destId="{E3B37A0F-4166-47F9-AC81-FBF007EAD747}" srcOrd="0" destOrd="0" parTransId="{FDBE8E07-F45D-464B-9F26-61E03C915695}" sibTransId="{97C301A8-7574-4446-B3EC-A7019A7CB5B6}"/>
    <dgm:cxn modelId="{751EFB4F-27D0-6249-AEFD-94BDD442BB28}" type="presParOf" srcId="{220A9D61-8998-FA46-9A3C-FB4C40E8BEF4}" destId="{DBE16909-C4C3-EF41-ABE1-F1FC3628856E}" srcOrd="0" destOrd="0" presId="urn:microsoft.com/office/officeart/2008/layout/LinedList"/>
    <dgm:cxn modelId="{49FFA98F-56D5-3B47-9628-A4C21BE1C167}" type="presParOf" srcId="{220A9D61-8998-FA46-9A3C-FB4C40E8BEF4}" destId="{8FB18F30-22B0-894D-B74C-D66CF21D729F}" srcOrd="1" destOrd="0" presId="urn:microsoft.com/office/officeart/2008/layout/LinedList"/>
    <dgm:cxn modelId="{A1CAF6CB-E4C4-D444-A335-AE1E8488F4E5}" type="presParOf" srcId="{8FB18F30-22B0-894D-B74C-D66CF21D729F}" destId="{A5681243-46B7-A84D-B958-7DB1EB10A30F}" srcOrd="0" destOrd="0" presId="urn:microsoft.com/office/officeart/2008/layout/LinedList"/>
    <dgm:cxn modelId="{0207F05B-969D-0D4F-A374-2ACDF5AF8C06}" type="presParOf" srcId="{8FB18F30-22B0-894D-B74C-D66CF21D729F}" destId="{089B52CD-5F32-4149-BD54-419E5895B2B3}" srcOrd="1" destOrd="0" presId="urn:microsoft.com/office/officeart/2008/layout/LinedList"/>
    <dgm:cxn modelId="{B21D482F-71FE-444A-9FD5-8ACFA2820493}" type="presParOf" srcId="{220A9D61-8998-FA46-9A3C-FB4C40E8BEF4}" destId="{DFD75F80-DE7A-234D-B784-DAE030B97986}" srcOrd="2" destOrd="0" presId="urn:microsoft.com/office/officeart/2008/layout/LinedList"/>
    <dgm:cxn modelId="{F9B71B5A-D487-5E44-971E-DC88B48B8486}" type="presParOf" srcId="{220A9D61-8998-FA46-9A3C-FB4C40E8BEF4}" destId="{A8A2D288-4FB6-004A-94D3-C307E359C72A}" srcOrd="3" destOrd="0" presId="urn:microsoft.com/office/officeart/2008/layout/LinedList"/>
    <dgm:cxn modelId="{34C84084-BA37-CF40-A348-896B209F141C}" type="presParOf" srcId="{A8A2D288-4FB6-004A-94D3-C307E359C72A}" destId="{ACF63DAF-1678-B34F-92F8-02B353200976}" srcOrd="0" destOrd="0" presId="urn:microsoft.com/office/officeart/2008/layout/LinedList"/>
    <dgm:cxn modelId="{850CDE8F-DB92-5E4A-A7E4-947A82AAA540}" type="presParOf" srcId="{A8A2D288-4FB6-004A-94D3-C307E359C72A}" destId="{E9BEDE09-AD5D-344C-9D07-5BA7EC171F4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5EA299-43CB-4F56-9398-02ECF7D545BA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FDB1E0C-3CAF-461C-A278-7EEC1A5C81C1}">
      <dgm:prSet/>
      <dgm:spPr/>
      <dgm:t>
        <a:bodyPr/>
        <a:lstStyle/>
        <a:p>
          <a:r>
            <a:rPr lang="en-US" dirty="0"/>
            <a:t>1. Observations</a:t>
          </a:r>
        </a:p>
      </dgm:t>
    </dgm:pt>
    <dgm:pt modelId="{FABC5474-ADDC-4A22-BBE4-71413CCF399E}" type="parTrans" cxnId="{EC1A42B9-E8EC-4356-902B-5D052D5D7319}">
      <dgm:prSet/>
      <dgm:spPr/>
      <dgm:t>
        <a:bodyPr/>
        <a:lstStyle/>
        <a:p>
          <a:endParaRPr lang="en-US"/>
        </a:p>
      </dgm:t>
    </dgm:pt>
    <dgm:pt modelId="{6E305C69-F732-4D06-92C7-C718F4338E72}" type="sibTrans" cxnId="{EC1A42B9-E8EC-4356-902B-5D052D5D7319}">
      <dgm:prSet/>
      <dgm:spPr/>
      <dgm:t>
        <a:bodyPr/>
        <a:lstStyle/>
        <a:p>
          <a:endParaRPr lang="en-US"/>
        </a:p>
      </dgm:t>
    </dgm:pt>
    <dgm:pt modelId="{E3594461-1D8A-4062-A349-45D19739F20D}">
      <dgm:prSet/>
      <dgm:spPr/>
      <dgm:t>
        <a:bodyPr/>
        <a:lstStyle/>
        <a:p>
          <a:r>
            <a:rPr lang="en-US" dirty="0"/>
            <a:t>2. Feelings</a:t>
          </a:r>
        </a:p>
      </dgm:t>
    </dgm:pt>
    <dgm:pt modelId="{2AC810DE-93F4-45ED-A2AD-8F58276B707C}" type="parTrans" cxnId="{C5731858-C87D-4786-A53F-7351319598F2}">
      <dgm:prSet/>
      <dgm:spPr/>
      <dgm:t>
        <a:bodyPr/>
        <a:lstStyle/>
        <a:p>
          <a:endParaRPr lang="en-US"/>
        </a:p>
      </dgm:t>
    </dgm:pt>
    <dgm:pt modelId="{EC112BC0-D4A7-435C-9899-7A5BE49292A3}" type="sibTrans" cxnId="{C5731858-C87D-4786-A53F-7351319598F2}">
      <dgm:prSet/>
      <dgm:spPr/>
      <dgm:t>
        <a:bodyPr/>
        <a:lstStyle/>
        <a:p>
          <a:endParaRPr lang="en-US"/>
        </a:p>
      </dgm:t>
    </dgm:pt>
    <dgm:pt modelId="{11E74AE4-C09F-4ED1-8191-41F5BAB99EBC}">
      <dgm:prSet/>
      <dgm:spPr/>
      <dgm:t>
        <a:bodyPr/>
        <a:lstStyle/>
        <a:p>
          <a:r>
            <a:rPr lang="en-US" dirty="0"/>
            <a:t> 3. Needs</a:t>
          </a:r>
        </a:p>
      </dgm:t>
    </dgm:pt>
    <dgm:pt modelId="{00B5CC82-80A5-4056-A028-7D987E97981E}" type="parTrans" cxnId="{18F51BC0-F88E-4019-972C-C9C6E3324A20}">
      <dgm:prSet/>
      <dgm:spPr/>
      <dgm:t>
        <a:bodyPr/>
        <a:lstStyle/>
        <a:p>
          <a:endParaRPr lang="en-US"/>
        </a:p>
      </dgm:t>
    </dgm:pt>
    <dgm:pt modelId="{D9D28414-1EAC-4693-814C-83842FC3E798}" type="sibTrans" cxnId="{18F51BC0-F88E-4019-972C-C9C6E3324A20}">
      <dgm:prSet/>
      <dgm:spPr/>
      <dgm:t>
        <a:bodyPr/>
        <a:lstStyle/>
        <a:p>
          <a:endParaRPr lang="en-US"/>
        </a:p>
      </dgm:t>
    </dgm:pt>
    <dgm:pt modelId="{517E5222-998B-47E5-B234-D9F5931319D4}">
      <dgm:prSet/>
      <dgm:spPr/>
      <dgm:t>
        <a:bodyPr/>
        <a:lstStyle/>
        <a:p>
          <a:r>
            <a:rPr lang="en-US" dirty="0"/>
            <a:t> 4. Requests</a:t>
          </a:r>
        </a:p>
      </dgm:t>
    </dgm:pt>
    <dgm:pt modelId="{A64B4766-3CD6-4C12-A9E7-AB264791349E}" type="parTrans" cxnId="{60217DC6-719B-4F21-9075-E9D3690343E3}">
      <dgm:prSet/>
      <dgm:spPr/>
      <dgm:t>
        <a:bodyPr/>
        <a:lstStyle/>
        <a:p>
          <a:endParaRPr lang="en-US"/>
        </a:p>
      </dgm:t>
    </dgm:pt>
    <dgm:pt modelId="{EA6C9CE6-82B9-42D6-BEA5-E7B01CA7E275}" type="sibTrans" cxnId="{60217DC6-719B-4F21-9075-E9D3690343E3}">
      <dgm:prSet/>
      <dgm:spPr/>
      <dgm:t>
        <a:bodyPr/>
        <a:lstStyle/>
        <a:p>
          <a:endParaRPr lang="en-US"/>
        </a:p>
      </dgm:t>
    </dgm:pt>
    <dgm:pt modelId="{FC7F682B-B00C-6445-A668-7F1EDB7AFDEA}" type="pres">
      <dgm:prSet presAssocID="{D25EA299-43CB-4F56-9398-02ECF7D545BA}" presName="vert0" presStyleCnt="0">
        <dgm:presLayoutVars>
          <dgm:dir/>
          <dgm:animOne val="branch"/>
          <dgm:animLvl val="lvl"/>
        </dgm:presLayoutVars>
      </dgm:prSet>
      <dgm:spPr/>
    </dgm:pt>
    <dgm:pt modelId="{2BE5F269-8676-7444-BFBB-85F1AD8F7BD0}" type="pres">
      <dgm:prSet presAssocID="{5FDB1E0C-3CAF-461C-A278-7EEC1A5C81C1}" presName="thickLine" presStyleLbl="alignNode1" presStyleIdx="0" presStyleCnt="4"/>
      <dgm:spPr/>
    </dgm:pt>
    <dgm:pt modelId="{F60A9896-C3A7-0543-9AA8-906567671C51}" type="pres">
      <dgm:prSet presAssocID="{5FDB1E0C-3CAF-461C-A278-7EEC1A5C81C1}" presName="horz1" presStyleCnt="0"/>
      <dgm:spPr/>
    </dgm:pt>
    <dgm:pt modelId="{3767D9FC-DB98-3F4F-929A-D349A41F3F55}" type="pres">
      <dgm:prSet presAssocID="{5FDB1E0C-3CAF-461C-A278-7EEC1A5C81C1}" presName="tx1" presStyleLbl="revTx" presStyleIdx="0" presStyleCnt="4"/>
      <dgm:spPr/>
    </dgm:pt>
    <dgm:pt modelId="{C697D66F-CF87-7848-B111-2F6B10EC5F26}" type="pres">
      <dgm:prSet presAssocID="{5FDB1E0C-3CAF-461C-A278-7EEC1A5C81C1}" presName="vert1" presStyleCnt="0"/>
      <dgm:spPr/>
    </dgm:pt>
    <dgm:pt modelId="{2DD30361-EA87-3B41-B3F7-D4C5FBDF8C91}" type="pres">
      <dgm:prSet presAssocID="{E3594461-1D8A-4062-A349-45D19739F20D}" presName="thickLine" presStyleLbl="alignNode1" presStyleIdx="1" presStyleCnt="4"/>
      <dgm:spPr/>
    </dgm:pt>
    <dgm:pt modelId="{E6AC6D5A-1FC2-F844-A488-C8F4387988AC}" type="pres">
      <dgm:prSet presAssocID="{E3594461-1D8A-4062-A349-45D19739F20D}" presName="horz1" presStyleCnt="0"/>
      <dgm:spPr/>
    </dgm:pt>
    <dgm:pt modelId="{236D64B7-1D90-6B43-9EDB-F62E18FFDA5F}" type="pres">
      <dgm:prSet presAssocID="{E3594461-1D8A-4062-A349-45D19739F20D}" presName="tx1" presStyleLbl="revTx" presStyleIdx="1" presStyleCnt="4"/>
      <dgm:spPr/>
    </dgm:pt>
    <dgm:pt modelId="{33A1164C-9762-A64A-B93A-CD8B0E0962FB}" type="pres">
      <dgm:prSet presAssocID="{E3594461-1D8A-4062-A349-45D19739F20D}" presName="vert1" presStyleCnt="0"/>
      <dgm:spPr/>
    </dgm:pt>
    <dgm:pt modelId="{C7C64975-E251-C74F-B3DB-7C39EF7A5AFF}" type="pres">
      <dgm:prSet presAssocID="{11E74AE4-C09F-4ED1-8191-41F5BAB99EBC}" presName="thickLine" presStyleLbl="alignNode1" presStyleIdx="2" presStyleCnt="4"/>
      <dgm:spPr/>
    </dgm:pt>
    <dgm:pt modelId="{666FEAC6-7715-284A-8951-436AB8144491}" type="pres">
      <dgm:prSet presAssocID="{11E74AE4-C09F-4ED1-8191-41F5BAB99EBC}" presName="horz1" presStyleCnt="0"/>
      <dgm:spPr/>
    </dgm:pt>
    <dgm:pt modelId="{C08E1EC2-56B0-B64A-8DF8-84C0DE824222}" type="pres">
      <dgm:prSet presAssocID="{11E74AE4-C09F-4ED1-8191-41F5BAB99EBC}" presName="tx1" presStyleLbl="revTx" presStyleIdx="2" presStyleCnt="4"/>
      <dgm:spPr/>
    </dgm:pt>
    <dgm:pt modelId="{8FFAF02B-8FE8-8041-AC66-5E743440CB62}" type="pres">
      <dgm:prSet presAssocID="{11E74AE4-C09F-4ED1-8191-41F5BAB99EBC}" presName="vert1" presStyleCnt="0"/>
      <dgm:spPr/>
    </dgm:pt>
    <dgm:pt modelId="{0E1BCD0D-6084-5542-A8CB-BF810D20B480}" type="pres">
      <dgm:prSet presAssocID="{517E5222-998B-47E5-B234-D9F5931319D4}" presName="thickLine" presStyleLbl="alignNode1" presStyleIdx="3" presStyleCnt="4"/>
      <dgm:spPr/>
    </dgm:pt>
    <dgm:pt modelId="{65886C40-3AC8-5F42-97E3-263D8A375E12}" type="pres">
      <dgm:prSet presAssocID="{517E5222-998B-47E5-B234-D9F5931319D4}" presName="horz1" presStyleCnt="0"/>
      <dgm:spPr/>
    </dgm:pt>
    <dgm:pt modelId="{925CC97A-2CD3-7545-9EAD-CC97F66E3A00}" type="pres">
      <dgm:prSet presAssocID="{517E5222-998B-47E5-B234-D9F5931319D4}" presName="tx1" presStyleLbl="revTx" presStyleIdx="3" presStyleCnt="4"/>
      <dgm:spPr/>
    </dgm:pt>
    <dgm:pt modelId="{33D3B2DA-AEB3-2548-A952-DEFE1F6F5C01}" type="pres">
      <dgm:prSet presAssocID="{517E5222-998B-47E5-B234-D9F5931319D4}" presName="vert1" presStyleCnt="0"/>
      <dgm:spPr/>
    </dgm:pt>
  </dgm:ptLst>
  <dgm:cxnLst>
    <dgm:cxn modelId="{1D2EE612-B7C4-5B47-9DBB-CBF2518028FD}" type="presOf" srcId="{E3594461-1D8A-4062-A349-45D19739F20D}" destId="{236D64B7-1D90-6B43-9EDB-F62E18FFDA5F}" srcOrd="0" destOrd="0" presId="urn:microsoft.com/office/officeart/2008/layout/LinedList"/>
    <dgm:cxn modelId="{A371B524-F766-9542-B0D4-A5525E0C9F3D}" type="presOf" srcId="{5FDB1E0C-3CAF-461C-A278-7EEC1A5C81C1}" destId="{3767D9FC-DB98-3F4F-929A-D349A41F3F55}" srcOrd="0" destOrd="0" presId="urn:microsoft.com/office/officeart/2008/layout/LinedList"/>
    <dgm:cxn modelId="{C5731858-C87D-4786-A53F-7351319598F2}" srcId="{D25EA299-43CB-4F56-9398-02ECF7D545BA}" destId="{E3594461-1D8A-4062-A349-45D19739F20D}" srcOrd="1" destOrd="0" parTransId="{2AC810DE-93F4-45ED-A2AD-8F58276B707C}" sibTransId="{EC112BC0-D4A7-435C-9899-7A5BE49292A3}"/>
    <dgm:cxn modelId="{798C7999-C9F5-C241-B468-A2AD130C9989}" type="presOf" srcId="{517E5222-998B-47E5-B234-D9F5931319D4}" destId="{925CC97A-2CD3-7545-9EAD-CC97F66E3A00}" srcOrd="0" destOrd="0" presId="urn:microsoft.com/office/officeart/2008/layout/LinedList"/>
    <dgm:cxn modelId="{EC1A42B9-E8EC-4356-902B-5D052D5D7319}" srcId="{D25EA299-43CB-4F56-9398-02ECF7D545BA}" destId="{5FDB1E0C-3CAF-461C-A278-7EEC1A5C81C1}" srcOrd="0" destOrd="0" parTransId="{FABC5474-ADDC-4A22-BBE4-71413CCF399E}" sibTransId="{6E305C69-F732-4D06-92C7-C718F4338E72}"/>
    <dgm:cxn modelId="{0DB5FABF-4F37-B043-AF21-124A12DE3377}" type="presOf" srcId="{11E74AE4-C09F-4ED1-8191-41F5BAB99EBC}" destId="{C08E1EC2-56B0-B64A-8DF8-84C0DE824222}" srcOrd="0" destOrd="0" presId="urn:microsoft.com/office/officeart/2008/layout/LinedList"/>
    <dgm:cxn modelId="{18F51BC0-F88E-4019-972C-C9C6E3324A20}" srcId="{D25EA299-43CB-4F56-9398-02ECF7D545BA}" destId="{11E74AE4-C09F-4ED1-8191-41F5BAB99EBC}" srcOrd="2" destOrd="0" parTransId="{00B5CC82-80A5-4056-A028-7D987E97981E}" sibTransId="{D9D28414-1EAC-4693-814C-83842FC3E798}"/>
    <dgm:cxn modelId="{1D9177C2-A62E-0040-A5D5-F514A6498CD4}" type="presOf" srcId="{D25EA299-43CB-4F56-9398-02ECF7D545BA}" destId="{FC7F682B-B00C-6445-A668-7F1EDB7AFDEA}" srcOrd="0" destOrd="0" presId="urn:microsoft.com/office/officeart/2008/layout/LinedList"/>
    <dgm:cxn modelId="{60217DC6-719B-4F21-9075-E9D3690343E3}" srcId="{D25EA299-43CB-4F56-9398-02ECF7D545BA}" destId="{517E5222-998B-47E5-B234-D9F5931319D4}" srcOrd="3" destOrd="0" parTransId="{A64B4766-3CD6-4C12-A9E7-AB264791349E}" sibTransId="{EA6C9CE6-82B9-42D6-BEA5-E7B01CA7E275}"/>
    <dgm:cxn modelId="{0CC3F227-903F-A845-ACFD-44017A5CDE00}" type="presParOf" srcId="{FC7F682B-B00C-6445-A668-7F1EDB7AFDEA}" destId="{2BE5F269-8676-7444-BFBB-85F1AD8F7BD0}" srcOrd="0" destOrd="0" presId="urn:microsoft.com/office/officeart/2008/layout/LinedList"/>
    <dgm:cxn modelId="{83C6E9A4-3300-1B44-9D13-1567344C8016}" type="presParOf" srcId="{FC7F682B-B00C-6445-A668-7F1EDB7AFDEA}" destId="{F60A9896-C3A7-0543-9AA8-906567671C51}" srcOrd="1" destOrd="0" presId="urn:microsoft.com/office/officeart/2008/layout/LinedList"/>
    <dgm:cxn modelId="{C2C8591E-E9B9-8445-B096-0C1FE84757BF}" type="presParOf" srcId="{F60A9896-C3A7-0543-9AA8-906567671C51}" destId="{3767D9FC-DB98-3F4F-929A-D349A41F3F55}" srcOrd="0" destOrd="0" presId="urn:microsoft.com/office/officeart/2008/layout/LinedList"/>
    <dgm:cxn modelId="{3FA33CF4-2978-3C43-A299-F581054E19F0}" type="presParOf" srcId="{F60A9896-C3A7-0543-9AA8-906567671C51}" destId="{C697D66F-CF87-7848-B111-2F6B10EC5F26}" srcOrd="1" destOrd="0" presId="urn:microsoft.com/office/officeart/2008/layout/LinedList"/>
    <dgm:cxn modelId="{7F384B4B-1625-AF49-8FEE-4ACD507EF141}" type="presParOf" srcId="{FC7F682B-B00C-6445-A668-7F1EDB7AFDEA}" destId="{2DD30361-EA87-3B41-B3F7-D4C5FBDF8C91}" srcOrd="2" destOrd="0" presId="urn:microsoft.com/office/officeart/2008/layout/LinedList"/>
    <dgm:cxn modelId="{6B94B1C7-05F6-F546-A023-2683EFD656FC}" type="presParOf" srcId="{FC7F682B-B00C-6445-A668-7F1EDB7AFDEA}" destId="{E6AC6D5A-1FC2-F844-A488-C8F4387988AC}" srcOrd="3" destOrd="0" presId="urn:microsoft.com/office/officeart/2008/layout/LinedList"/>
    <dgm:cxn modelId="{2B125E3B-8D9A-074F-8ACE-D8C17B70983A}" type="presParOf" srcId="{E6AC6D5A-1FC2-F844-A488-C8F4387988AC}" destId="{236D64B7-1D90-6B43-9EDB-F62E18FFDA5F}" srcOrd="0" destOrd="0" presId="urn:microsoft.com/office/officeart/2008/layout/LinedList"/>
    <dgm:cxn modelId="{21BFCCCA-006A-154B-84A1-2F48CD6A7760}" type="presParOf" srcId="{E6AC6D5A-1FC2-F844-A488-C8F4387988AC}" destId="{33A1164C-9762-A64A-B93A-CD8B0E0962FB}" srcOrd="1" destOrd="0" presId="urn:microsoft.com/office/officeart/2008/layout/LinedList"/>
    <dgm:cxn modelId="{A243ADB0-193A-E946-9A0E-67C889A500B4}" type="presParOf" srcId="{FC7F682B-B00C-6445-A668-7F1EDB7AFDEA}" destId="{C7C64975-E251-C74F-B3DB-7C39EF7A5AFF}" srcOrd="4" destOrd="0" presId="urn:microsoft.com/office/officeart/2008/layout/LinedList"/>
    <dgm:cxn modelId="{90ADF210-3D92-9E49-B798-DAC297781BDF}" type="presParOf" srcId="{FC7F682B-B00C-6445-A668-7F1EDB7AFDEA}" destId="{666FEAC6-7715-284A-8951-436AB8144491}" srcOrd="5" destOrd="0" presId="urn:microsoft.com/office/officeart/2008/layout/LinedList"/>
    <dgm:cxn modelId="{F5DD11D6-5E68-C64E-8B79-3300146FB077}" type="presParOf" srcId="{666FEAC6-7715-284A-8951-436AB8144491}" destId="{C08E1EC2-56B0-B64A-8DF8-84C0DE824222}" srcOrd="0" destOrd="0" presId="urn:microsoft.com/office/officeart/2008/layout/LinedList"/>
    <dgm:cxn modelId="{A48F679A-E797-434B-BDE6-94B15A54EE74}" type="presParOf" srcId="{666FEAC6-7715-284A-8951-436AB8144491}" destId="{8FFAF02B-8FE8-8041-AC66-5E743440CB62}" srcOrd="1" destOrd="0" presId="urn:microsoft.com/office/officeart/2008/layout/LinedList"/>
    <dgm:cxn modelId="{EBB20FD9-AF0F-584F-A275-3FC223F9AD29}" type="presParOf" srcId="{FC7F682B-B00C-6445-A668-7F1EDB7AFDEA}" destId="{0E1BCD0D-6084-5542-A8CB-BF810D20B480}" srcOrd="6" destOrd="0" presId="urn:microsoft.com/office/officeart/2008/layout/LinedList"/>
    <dgm:cxn modelId="{CDA3C617-C746-CC4A-B669-2AFB1DC86BE5}" type="presParOf" srcId="{FC7F682B-B00C-6445-A668-7F1EDB7AFDEA}" destId="{65886C40-3AC8-5F42-97E3-263D8A375E12}" srcOrd="7" destOrd="0" presId="urn:microsoft.com/office/officeart/2008/layout/LinedList"/>
    <dgm:cxn modelId="{CA734DDF-D325-F649-AF17-32B427DDA471}" type="presParOf" srcId="{65886C40-3AC8-5F42-97E3-263D8A375E12}" destId="{925CC97A-2CD3-7545-9EAD-CC97F66E3A00}" srcOrd="0" destOrd="0" presId="urn:microsoft.com/office/officeart/2008/layout/LinedList"/>
    <dgm:cxn modelId="{43F7470A-29F8-294D-95D2-1EA9FA6A5C8C}" type="presParOf" srcId="{65886C40-3AC8-5F42-97E3-263D8A375E12}" destId="{33D3B2DA-AEB3-2548-A952-DEFE1F6F5C0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79ABA0-8B15-468E-8E3E-98A84078D687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0B446F5-162F-41BC-B051-4BB57279690C}">
      <dgm:prSet/>
      <dgm:spPr/>
      <dgm:t>
        <a:bodyPr/>
        <a:lstStyle/>
        <a:p>
          <a:r>
            <a:rPr lang="en-US" b="1"/>
            <a:t>Some of us immediately judge others when we are observing.</a:t>
          </a:r>
        </a:p>
        <a:p>
          <a:r>
            <a:rPr lang="en-US" b="1"/>
            <a:t>By not making judgements, we show compassion.</a:t>
          </a:r>
        </a:p>
      </dgm:t>
    </dgm:pt>
    <dgm:pt modelId="{06C6CDA4-9D51-4970-9596-A26472E1B149}" type="parTrans" cxnId="{FF743388-B6DF-4164-BF3F-63839FE6396B}">
      <dgm:prSet/>
      <dgm:spPr/>
      <dgm:t>
        <a:bodyPr/>
        <a:lstStyle/>
        <a:p>
          <a:endParaRPr lang="en-US"/>
        </a:p>
      </dgm:t>
    </dgm:pt>
    <dgm:pt modelId="{38A69257-46A6-4F46-91DB-7E27300CCD32}" type="sibTrans" cxnId="{FF743388-B6DF-4164-BF3F-63839FE6396B}">
      <dgm:prSet/>
      <dgm:spPr/>
      <dgm:t>
        <a:bodyPr/>
        <a:lstStyle/>
        <a:p>
          <a:endParaRPr lang="en-US"/>
        </a:p>
      </dgm:t>
    </dgm:pt>
    <dgm:pt modelId="{786A722D-EF19-41DD-B593-29BBC90D2B22}">
      <dgm:prSet/>
      <dgm:spPr/>
      <dgm:t>
        <a:bodyPr/>
        <a:lstStyle/>
        <a:p>
          <a:r>
            <a:rPr lang="en-US" b="1"/>
            <a:t>Instead of automatically judging what we are observing we need to think in terms of everybody’s needs.</a:t>
          </a:r>
        </a:p>
      </dgm:t>
    </dgm:pt>
    <dgm:pt modelId="{F821E1B0-2C64-44FA-982E-69D2B745CD3A}" type="parTrans" cxnId="{092E1722-3866-4E6F-95BB-EDF0523D48A8}">
      <dgm:prSet/>
      <dgm:spPr/>
      <dgm:t>
        <a:bodyPr/>
        <a:lstStyle/>
        <a:p>
          <a:endParaRPr lang="en-US"/>
        </a:p>
      </dgm:t>
    </dgm:pt>
    <dgm:pt modelId="{7A5CDD9B-1D51-4A85-A216-F7C266227D00}" type="sibTrans" cxnId="{092E1722-3866-4E6F-95BB-EDF0523D48A8}">
      <dgm:prSet/>
      <dgm:spPr/>
      <dgm:t>
        <a:bodyPr/>
        <a:lstStyle/>
        <a:p>
          <a:endParaRPr lang="en-US"/>
        </a:p>
      </dgm:t>
    </dgm:pt>
    <dgm:pt modelId="{CED7D239-D272-43D8-BCB8-3A822DF9BB00}">
      <dgm:prSet custT="1"/>
      <dgm:spPr/>
      <dgm:t>
        <a:bodyPr/>
        <a:lstStyle/>
        <a:p>
          <a:r>
            <a:rPr lang="en-US" sz="2400" b="1"/>
            <a:t>When we conflate opinions with observations, it is less likely that others will hear our intended </a:t>
          </a:r>
          <a:r>
            <a:rPr lang="en-US" sz="3200" b="1"/>
            <a:t>meaning</a:t>
          </a:r>
          <a:r>
            <a:rPr lang="en-US" sz="2400" b="1"/>
            <a:t>.</a:t>
          </a:r>
        </a:p>
      </dgm:t>
    </dgm:pt>
    <dgm:pt modelId="{6924C193-F963-4354-A0DF-F5D048A627F8}" type="parTrans" cxnId="{C94D9591-908D-4179-AB3D-CB0764A70990}">
      <dgm:prSet/>
      <dgm:spPr/>
      <dgm:t>
        <a:bodyPr/>
        <a:lstStyle/>
        <a:p>
          <a:endParaRPr lang="en-US"/>
        </a:p>
      </dgm:t>
    </dgm:pt>
    <dgm:pt modelId="{19CEFF7B-2535-4E03-AD9F-0B6870F6E44E}" type="sibTrans" cxnId="{C94D9591-908D-4179-AB3D-CB0764A70990}">
      <dgm:prSet/>
      <dgm:spPr/>
      <dgm:t>
        <a:bodyPr/>
        <a:lstStyle/>
        <a:p>
          <a:endParaRPr lang="en-US"/>
        </a:p>
      </dgm:t>
    </dgm:pt>
    <dgm:pt modelId="{9A5E1FD5-E10E-5E4F-BE6F-C49589A53B14}" type="pres">
      <dgm:prSet presAssocID="{0279ABA0-8B15-468E-8E3E-98A84078D687}" presName="vert0" presStyleCnt="0">
        <dgm:presLayoutVars>
          <dgm:dir/>
          <dgm:animOne val="branch"/>
          <dgm:animLvl val="lvl"/>
        </dgm:presLayoutVars>
      </dgm:prSet>
      <dgm:spPr/>
    </dgm:pt>
    <dgm:pt modelId="{0B3A6958-FC1A-CE42-BBAE-2D92A6F5DD63}" type="pres">
      <dgm:prSet presAssocID="{E0B446F5-162F-41BC-B051-4BB57279690C}" presName="thickLine" presStyleLbl="alignNode1" presStyleIdx="0" presStyleCnt="3"/>
      <dgm:spPr/>
    </dgm:pt>
    <dgm:pt modelId="{1C8EE28E-9086-FC45-94D2-98738F79EC6B}" type="pres">
      <dgm:prSet presAssocID="{E0B446F5-162F-41BC-B051-4BB57279690C}" presName="horz1" presStyleCnt="0"/>
      <dgm:spPr/>
    </dgm:pt>
    <dgm:pt modelId="{F817F24B-F71F-7C46-A000-EB19143066D5}" type="pres">
      <dgm:prSet presAssocID="{E0B446F5-162F-41BC-B051-4BB57279690C}" presName="tx1" presStyleLbl="revTx" presStyleIdx="0" presStyleCnt="3"/>
      <dgm:spPr/>
    </dgm:pt>
    <dgm:pt modelId="{B92F278C-EEC3-EE45-8EC5-062FF4DC22DC}" type="pres">
      <dgm:prSet presAssocID="{E0B446F5-162F-41BC-B051-4BB57279690C}" presName="vert1" presStyleCnt="0"/>
      <dgm:spPr/>
    </dgm:pt>
    <dgm:pt modelId="{73184056-5C1D-6341-BD42-FCF408CFF783}" type="pres">
      <dgm:prSet presAssocID="{786A722D-EF19-41DD-B593-29BBC90D2B22}" presName="thickLine" presStyleLbl="alignNode1" presStyleIdx="1" presStyleCnt="3"/>
      <dgm:spPr/>
    </dgm:pt>
    <dgm:pt modelId="{5D1C9ECF-1239-4442-B328-4E3094602853}" type="pres">
      <dgm:prSet presAssocID="{786A722D-EF19-41DD-B593-29BBC90D2B22}" presName="horz1" presStyleCnt="0"/>
      <dgm:spPr/>
    </dgm:pt>
    <dgm:pt modelId="{C48A4779-A1EB-3345-B325-B0E25B5A3D47}" type="pres">
      <dgm:prSet presAssocID="{786A722D-EF19-41DD-B593-29BBC90D2B22}" presName="tx1" presStyleLbl="revTx" presStyleIdx="1" presStyleCnt="3"/>
      <dgm:spPr/>
    </dgm:pt>
    <dgm:pt modelId="{9CE48C51-9485-AF49-A9E5-B62B43535D6A}" type="pres">
      <dgm:prSet presAssocID="{786A722D-EF19-41DD-B593-29BBC90D2B22}" presName="vert1" presStyleCnt="0"/>
      <dgm:spPr/>
    </dgm:pt>
    <dgm:pt modelId="{41EBC506-870C-174B-B6DD-04B804CB3F3F}" type="pres">
      <dgm:prSet presAssocID="{CED7D239-D272-43D8-BCB8-3A822DF9BB00}" presName="thickLine" presStyleLbl="alignNode1" presStyleIdx="2" presStyleCnt="3"/>
      <dgm:spPr/>
    </dgm:pt>
    <dgm:pt modelId="{F7E387C5-52AE-F645-941F-6B4B3E055CBF}" type="pres">
      <dgm:prSet presAssocID="{CED7D239-D272-43D8-BCB8-3A822DF9BB00}" presName="horz1" presStyleCnt="0"/>
      <dgm:spPr/>
    </dgm:pt>
    <dgm:pt modelId="{FD75795F-1B8A-554E-8922-FC0E5269316D}" type="pres">
      <dgm:prSet presAssocID="{CED7D239-D272-43D8-BCB8-3A822DF9BB00}" presName="tx1" presStyleLbl="revTx" presStyleIdx="2" presStyleCnt="3"/>
      <dgm:spPr/>
    </dgm:pt>
    <dgm:pt modelId="{B8DA05C1-2428-0046-9B1B-405ACB1FA873}" type="pres">
      <dgm:prSet presAssocID="{CED7D239-D272-43D8-BCB8-3A822DF9BB00}" presName="vert1" presStyleCnt="0"/>
      <dgm:spPr/>
    </dgm:pt>
  </dgm:ptLst>
  <dgm:cxnLst>
    <dgm:cxn modelId="{092E1722-3866-4E6F-95BB-EDF0523D48A8}" srcId="{0279ABA0-8B15-468E-8E3E-98A84078D687}" destId="{786A722D-EF19-41DD-B593-29BBC90D2B22}" srcOrd="1" destOrd="0" parTransId="{F821E1B0-2C64-44FA-982E-69D2B745CD3A}" sibTransId="{7A5CDD9B-1D51-4A85-A216-F7C266227D00}"/>
    <dgm:cxn modelId="{2ABE1634-1E3A-8B40-9B14-50AA6473937B}" type="presOf" srcId="{E0B446F5-162F-41BC-B051-4BB57279690C}" destId="{F817F24B-F71F-7C46-A000-EB19143066D5}" srcOrd="0" destOrd="0" presId="urn:microsoft.com/office/officeart/2008/layout/LinedList"/>
    <dgm:cxn modelId="{788D2C81-2946-524D-BD32-E21E6DC3A80E}" type="presOf" srcId="{0279ABA0-8B15-468E-8E3E-98A84078D687}" destId="{9A5E1FD5-E10E-5E4F-BE6F-C49589A53B14}" srcOrd="0" destOrd="0" presId="urn:microsoft.com/office/officeart/2008/layout/LinedList"/>
    <dgm:cxn modelId="{FF743388-B6DF-4164-BF3F-63839FE6396B}" srcId="{0279ABA0-8B15-468E-8E3E-98A84078D687}" destId="{E0B446F5-162F-41BC-B051-4BB57279690C}" srcOrd="0" destOrd="0" parTransId="{06C6CDA4-9D51-4970-9596-A26472E1B149}" sibTransId="{38A69257-46A6-4F46-91DB-7E27300CCD32}"/>
    <dgm:cxn modelId="{C94D9591-908D-4179-AB3D-CB0764A70990}" srcId="{0279ABA0-8B15-468E-8E3E-98A84078D687}" destId="{CED7D239-D272-43D8-BCB8-3A822DF9BB00}" srcOrd="2" destOrd="0" parTransId="{6924C193-F963-4354-A0DF-F5D048A627F8}" sibTransId="{19CEFF7B-2535-4E03-AD9F-0B6870F6E44E}"/>
    <dgm:cxn modelId="{8870C194-6FC5-A14A-A4C1-F9CB91670A82}" type="presOf" srcId="{CED7D239-D272-43D8-BCB8-3A822DF9BB00}" destId="{FD75795F-1B8A-554E-8922-FC0E5269316D}" srcOrd="0" destOrd="0" presId="urn:microsoft.com/office/officeart/2008/layout/LinedList"/>
    <dgm:cxn modelId="{92EC31BE-61D7-9943-96CD-65499423E477}" type="presOf" srcId="{786A722D-EF19-41DD-B593-29BBC90D2B22}" destId="{C48A4779-A1EB-3345-B325-B0E25B5A3D47}" srcOrd="0" destOrd="0" presId="urn:microsoft.com/office/officeart/2008/layout/LinedList"/>
    <dgm:cxn modelId="{58D66133-4F6E-6942-9A23-22B399DBE3AA}" type="presParOf" srcId="{9A5E1FD5-E10E-5E4F-BE6F-C49589A53B14}" destId="{0B3A6958-FC1A-CE42-BBAE-2D92A6F5DD63}" srcOrd="0" destOrd="0" presId="urn:microsoft.com/office/officeart/2008/layout/LinedList"/>
    <dgm:cxn modelId="{B46DA0DD-68DA-5F4C-9213-027FF0193019}" type="presParOf" srcId="{9A5E1FD5-E10E-5E4F-BE6F-C49589A53B14}" destId="{1C8EE28E-9086-FC45-94D2-98738F79EC6B}" srcOrd="1" destOrd="0" presId="urn:microsoft.com/office/officeart/2008/layout/LinedList"/>
    <dgm:cxn modelId="{6FE7CF4E-AE2B-7D45-BF2B-5C598C0B648B}" type="presParOf" srcId="{1C8EE28E-9086-FC45-94D2-98738F79EC6B}" destId="{F817F24B-F71F-7C46-A000-EB19143066D5}" srcOrd="0" destOrd="0" presId="urn:microsoft.com/office/officeart/2008/layout/LinedList"/>
    <dgm:cxn modelId="{36163DF3-1173-7C41-816E-ACB69A8B695D}" type="presParOf" srcId="{1C8EE28E-9086-FC45-94D2-98738F79EC6B}" destId="{B92F278C-EEC3-EE45-8EC5-062FF4DC22DC}" srcOrd="1" destOrd="0" presId="urn:microsoft.com/office/officeart/2008/layout/LinedList"/>
    <dgm:cxn modelId="{E90A5D5F-057F-3E4C-828F-DD3472282693}" type="presParOf" srcId="{9A5E1FD5-E10E-5E4F-BE6F-C49589A53B14}" destId="{73184056-5C1D-6341-BD42-FCF408CFF783}" srcOrd="2" destOrd="0" presId="urn:microsoft.com/office/officeart/2008/layout/LinedList"/>
    <dgm:cxn modelId="{09DC0FB6-CF64-8648-8773-13C4A30E1CBA}" type="presParOf" srcId="{9A5E1FD5-E10E-5E4F-BE6F-C49589A53B14}" destId="{5D1C9ECF-1239-4442-B328-4E3094602853}" srcOrd="3" destOrd="0" presId="urn:microsoft.com/office/officeart/2008/layout/LinedList"/>
    <dgm:cxn modelId="{8A6CBB95-43A9-9F45-A71F-3F591F3E6B04}" type="presParOf" srcId="{5D1C9ECF-1239-4442-B328-4E3094602853}" destId="{C48A4779-A1EB-3345-B325-B0E25B5A3D47}" srcOrd="0" destOrd="0" presId="urn:microsoft.com/office/officeart/2008/layout/LinedList"/>
    <dgm:cxn modelId="{454C79F1-7228-1142-8832-CFA5EC6A6004}" type="presParOf" srcId="{5D1C9ECF-1239-4442-B328-4E3094602853}" destId="{9CE48C51-9485-AF49-A9E5-B62B43535D6A}" srcOrd="1" destOrd="0" presId="urn:microsoft.com/office/officeart/2008/layout/LinedList"/>
    <dgm:cxn modelId="{C166448B-44E2-354B-A1CF-F92C2A08CAFC}" type="presParOf" srcId="{9A5E1FD5-E10E-5E4F-BE6F-C49589A53B14}" destId="{41EBC506-870C-174B-B6DD-04B804CB3F3F}" srcOrd="4" destOrd="0" presId="urn:microsoft.com/office/officeart/2008/layout/LinedList"/>
    <dgm:cxn modelId="{4AF99E53-E859-2841-A437-6FEFD0819F03}" type="presParOf" srcId="{9A5E1FD5-E10E-5E4F-BE6F-C49589A53B14}" destId="{F7E387C5-52AE-F645-941F-6B4B3E055CBF}" srcOrd="5" destOrd="0" presId="urn:microsoft.com/office/officeart/2008/layout/LinedList"/>
    <dgm:cxn modelId="{B470CFFB-ECE2-A546-8032-FE8456EC64F8}" type="presParOf" srcId="{F7E387C5-52AE-F645-941F-6B4B3E055CBF}" destId="{FD75795F-1B8A-554E-8922-FC0E5269316D}" srcOrd="0" destOrd="0" presId="urn:microsoft.com/office/officeart/2008/layout/LinedList"/>
    <dgm:cxn modelId="{F028DBC2-D1B4-F84F-97E8-B33DBE33035A}" type="presParOf" srcId="{F7E387C5-52AE-F645-941F-6B4B3E055CBF}" destId="{B8DA05C1-2428-0046-9B1B-405ACB1FA87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CEDB0A-CF0C-4776-8243-81F0D51690F6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327978D6-40AD-4E8F-9246-8AEBF09134DF}">
      <dgm:prSet custT="1"/>
      <dgm:spPr/>
      <dgm:t>
        <a:bodyPr/>
        <a:lstStyle/>
        <a:p>
          <a:pPr algn="l"/>
          <a:r>
            <a:rPr lang="en-US" sz="3300" b="1" i="0" dirty="0"/>
            <a:t>What you observe is a </a:t>
          </a:r>
          <a:r>
            <a:rPr lang="en-US" sz="3600" b="1" i="0" u="sng" dirty="0"/>
            <a:t>stimulus </a:t>
          </a:r>
          <a:r>
            <a:rPr lang="en-US" sz="3300" b="1" i="0" dirty="0"/>
            <a:t>and </a:t>
          </a:r>
          <a:r>
            <a:rPr lang="en-US" sz="3600" b="1" i="0" u="sng" dirty="0"/>
            <a:t>not a cause </a:t>
          </a:r>
          <a:r>
            <a:rPr lang="en-US" sz="3300" b="1" i="0" dirty="0"/>
            <a:t>of how it made you feel. </a:t>
          </a:r>
        </a:p>
        <a:p>
          <a:pPr algn="ctr"/>
          <a:r>
            <a:rPr lang="en-US" sz="2800" b="1" i="1" u="sng" dirty="0"/>
            <a:t>You are fully responsible for the way you feel.</a:t>
          </a:r>
          <a:endParaRPr lang="en-US" sz="2800" i="0" u="sng" dirty="0"/>
        </a:p>
      </dgm:t>
    </dgm:pt>
    <dgm:pt modelId="{415F418D-995E-4D1C-B014-B395A61DDAF4}" type="parTrans" cxnId="{36B69FA6-1F95-4E58-B22D-260843E3AA58}">
      <dgm:prSet/>
      <dgm:spPr/>
      <dgm:t>
        <a:bodyPr/>
        <a:lstStyle/>
        <a:p>
          <a:endParaRPr lang="en-US"/>
        </a:p>
      </dgm:t>
    </dgm:pt>
    <dgm:pt modelId="{F437E6BE-CE8A-42A5-9BBE-B0B78D90763C}" type="sibTrans" cxnId="{36B69FA6-1F95-4E58-B22D-260843E3AA58}">
      <dgm:prSet/>
      <dgm:spPr/>
      <dgm:t>
        <a:bodyPr/>
        <a:lstStyle/>
        <a:p>
          <a:endParaRPr lang="en-US"/>
        </a:p>
      </dgm:t>
    </dgm:pt>
    <dgm:pt modelId="{1668B32A-8EBE-DD4E-9884-3E972D115CB2}">
      <dgm:prSet custT="1"/>
      <dgm:spPr/>
      <dgm:t>
        <a:bodyPr/>
        <a:lstStyle/>
        <a:p>
          <a:r>
            <a:rPr lang="en-US" sz="3600" b="1" dirty="0"/>
            <a:t>Two people  can observe the same event, and each one has a different emotional reaction as a result.</a:t>
          </a:r>
        </a:p>
      </dgm:t>
    </dgm:pt>
    <dgm:pt modelId="{F1F3CD83-4613-BA4D-87A5-F39E48896DE4}" type="parTrans" cxnId="{247804CD-186A-DF4E-AD7D-40CC6CD5763C}">
      <dgm:prSet/>
      <dgm:spPr/>
      <dgm:t>
        <a:bodyPr/>
        <a:lstStyle/>
        <a:p>
          <a:endParaRPr lang="en-US"/>
        </a:p>
      </dgm:t>
    </dgm:pt>
    <dgm:pt modelId="{1078E486-1926-DE4D-952D-2791A06C7F59}" type="sibTrans" cxnId="{247804CD-186A-DF4E-AD7D-40CC6CD5763C}">
      <dgm:prSet/>
      <dgm:spPr/>
      <dgm:t>
        <a:bodyPr/>
        <a:lstStyle/>
        <a:p>
          <a:endParaRPr lang="en-US"/>
        </a:p>
      </dgm:t>
    </dgm:pt>
    <dgm:pt modelId="{66DA10A8-A510-9B49-9179-2AE614914968}" type="pres">
      <dgm:prSet presAssocID="{5ACEDB0A-CF0C-4776-8243-81F0D51690F6}" presName="vert0" presStyleCnt="0">
        <dgm:presLayoutVars>
          <dgm:dir/>
          <dgm:animOne val="branch"/>
          <dgm:animLvl val="lvl"/>
        </dgm:presLayoutVars>
      </dgm:prSet>
      <dgm:spPr/>
    </dgm:pt>
    <dgm:pt modelId="{B9736721-1F41-204A-BB71-7F71F3F34252}" type="pres">
      <dgm:prSet presAssocID="{327978D6-40AD-4E8F-9246-8AEBF09134DF}" presName="thickLine" presStyleLbl="alignNode1" presStyleIdx="0" presStyleCnt="2"/>
      <dgm:spPr/>
    </dgm:pt>
    <dgm:pt modelId="{AED0E02D-8E67-5841-9A6D-49E88A2B58E7}" type="pres">
      <dgm:prSet presAssocID="{327978D6-40AD-4E8F-9246-8AEBF09134DF}" presName="horz1" presStyleCnt="0"/>
      <dgm:spPr/>
    </dgm:pt>
    <dgm:pt modelId="{0C7DC1C0-F42E-D04A-AA10-79BF40395DD2}" type="pres">
      <dgm:prSet presAssocID="{327978D6-40AD-4E8F-9246-8AEBF09134DF}" presName="tx1" presStyleLbl="revTx" presStyleIdx="0" presStyleCnt="2"/>
      <dgm:spPr/>
    </dgm:pt>
    <dgm:pt modelId="{E52C6505-A941-704C-9AAA-03E1E144F005}" type="pres">
      <dgm:prSet presAssocID="{327978D6-40AD-4E8F-9246-8AEBF09134DF}" presName="vert1" presStyleCnt="0"/>
      <dgm:spPr/>
    </dgm:pt>
    <dgm:pt modelId="{C6261AE2-C314-DF43-8E82-2274D896ECA9}" type="pres">
      <dgm:prSet presAssocID="{1668B32A-8EBE-DD4E-9884-3E972D115CB2}" presName="thickLine" presStyleLbl="alignNode1" presStyleIdx="1" presStyleCnt="2"/>
      <dgm:spPr/>
    </dgm:pt>
    <dgm:pt modelId="{E93CB89C-64C6-1746-9B78-D22802BCF854}" type="pres">
      <dgm:prSet presAssocID="{1668B32A-8EBE-DD4E-9884-3E972D115CB2}" presName="horz1" presStyleCnt="0"/>
      <dgm:spPr/>
    </dgm:pt>
    <dgm:pt modelId="{C5707971-63C7-6548-91CD-3A3FAB904A66}" type="pres">
      <dgm:prSet presAssocID="{1668B32A-8EBE-DD4E-9884-3E972D115CB2}" presName="tx1" presStyleLbl="revTx" presStyleIdx="1" presStyleCnt="2"/>
      <dgm:spPr/>
    </dgm:pt>
    <dgm:pt modelId="{3508D80A-C70D-F340-939F-D8BAFF2696DA}" type="pres">
      <dgm:prSet presAssocID="{1668B32A-8EBE-DD4E-9884-3E972D115CB2}" presName="vert1" presStyleCnt="0"/>
      <dgm:spPr/>
    </dgm:pt>
  </dgm:ptLst>
  <dgm:cxnLst>
    <dgm:cxn modelId="{143B7F29-6E30-DF43-B9B4-1E55DB2AA83A}" type="presOf" srcId="{5ACEDB0A-CF0C-4776-8243-81F0D51690F6}" destId="{66DA10A8-A510-9B49-9179-2AE614914968}" srcOrd="0" destOrd="0" presId="urn:microsoft.com/office/officeart/2008/layout/LinedList"/>
    <dgm:cxn modelId="{B5C5695A-C601-4340-AB9A-1EEEBBE9DD8D}" type="presOf" srcId="{1668B32A-8EBE-DD4E-9884-3E972D115CB2}" destId="{C5707971-63C7-6548-91CD-3A3FAB904A66}" srcOrd="0" destOrd="0" presId="urn:microsoft.com/office/officeart/2008/layout/LinedList"/>
    <dgm:cxn modelId="{F1FBDC64-72C8-2747-9337-E8237E819F6D}" type="presOf" srcId="{327978D6-40AD-4E8F-9246-8AEBF09134DF}" destId="{0C7DC1C0-F42E-D04A-AA10-79BF40395DD2}" srcOrd="0" destOrd="0" presId="urn:microsoft.com/office/officeart/2008/layout/LinedList"/>
    <dgm:cxn modelId="{36B69FA6-1F95-4E58-B22D-260843E3AA58}" srcId="{5ACEDB0A-CF0C-4776-8243-81F0D51690F6}" destId="{327978D6-40AD-4E8F-9246-8AEBF09134DF}" srcOrd="0" destOrd="0" parTransId="{415F418D-995E-4D1C-B014-B395A61DDAF4}" sibTransId="{F437E6BE-CE8A-42A5-9BBE-B0B78D90763C}"/>
    <dgm:cxn modelId="{247804CD-186A-DF4E-AD7D-40CC6CD5763C}" srcId="{5ACEDB0A-CF0C-4776-8243-81F0D51690F6}" destId="{1668B32A-8EBE-DD4E-9884-3E972D115CB2}" srcOrd="1" destOrd="0" parTransId="{F1F3CD83-4613-BA4D-87A5-F39E48896DE4}" sibTransId="{1078E486-1926-DE4D-952D-2791A06C7F59}"/>
    <dgm:cxn modelId="{FEC1B896-C8AC-6341-9AC8-556D983F5BA7}" type="presParOf" srcId="{66DA10A8-A510-9B49-9179-2AE614914968}" destId="{B9736721-1F41-204A-BB71-7F71F3F34252}" srcOrd="0" destOrd="0" presId="urn:microsoft.com/office/officeart/2008/layout/LinedList"/>
    <dgm:cxn modelId="{175A8002-D512-C749-B08E-8CFB2B0FDEC8}" type="presParOf" srcId="{66DA10A8-A510-9B49-9179-2AE614914968}" destId="{AED0E02D-8E67-5841-9A6D-49E88A2B58E7}" srcOrd="1" destOrd="0" presId="urn:microsoft.com/office/officeart/2008/layout/LinedList"/>
    <dgm:cxn modelId="{38FB2C9F-1F05-FA4E-85FB-4FEDC7296C00}" type="presParOf" srcId="{AED0E02D-8E67-5841-9A6D-49E88A2B58E7}" destId="{0C7DC1C0-F42E-D04A-AA10-79BF40395DD2}" srcOrd="0" destOrd="0" presId="urn:microsoft.com/office/officeart/2008/layout/LinedList"/>
    <dgm:cxn modelId="{A8B5039C-F25E-CB47-999D-FCAB02A329B4}" type="presParOf" srcId="{AED0E02D-8E67-5841-9A6D-49E88A2B58E7}" destId="{E52C6505-A941-704C-9AAA-03E1E144F005}" srcOrd="1" destOrd="0" presId="urn:microsoft.com/office/officeart/2008/layout/LinedList"/>
    <dgm:cxn modelId="{AC393792-3A19-DB43-A66D-24C43A21A250}" type="presParOf" srcId="{66DA10A8-A510-9B49-9179-2AE614914968}" destId="{C6261AE2-C314-DF43-8E82-2274D896ECA9}" srcOrd="2" destOrd="0" presId="urn:microsoft.com/office/officeart/2008/layout/LinedList"/>
    <dgm:cxn modelId="{F2D277C4-304B-0445-A5AD-9ECECC4B719D}" type="presParOf" srcId="{66DA10A8-A510-9B49-9179-2AE614914968}" destId="{E93CB89C-64C6-1746-9B78-D22802BCF854}" srcOrd="3" destOrd="0" presId="urn:microsoft.com/office/officeart/2008/layout/LinedList"/>
    <dgm:cxn modelId="{F75CFE05-8C1F-CE48-AF65-EF8B9FA8D35E}" type="presParOf" srcId="{E93CB89C-64C6-1746-9B78-D22802BCF854}" destId="{C5707971-63C7-6548-91CD-3A3FAB904A66}" srcOrd="0" destOrd="0" presId="urn:microsoft.com/office/officeart/2008/layout/LinedList"/>
    <dgm:cxn modelId="{5A653A71-1178-0A48-AD8E-E5F09B797F0F}" type="presParOf" srcId="{E93CB89C-64C6-1746-9B78-D22802BCF854}" destId="{3508D80A-C70D-F340-939F-D8BAFF2696D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CEDB0A-CF0C-4776-8243-81F0D51690F6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5EB24DF-AEBC-334C-82BB-14DBEFB99AB0}">
      <dgm:prSet custT="1"/>
      <dgm:spPr/>
      <dgm:t>
        <a:bodyPr/>
        <a:lstStyle/>
        <a:p>
          <a:r>
            <a:rPr lang="en-US" sz="3200" b="1" dirty="0"/>
            <a:t>Negative feelings indicate that your needs are not being met.</a:t>
          </a:r>
        </a:p>
      </dgm:t>
    </dgm:pt>
    <dgm:pt modelId="{2919DF5A-A261-C74A-BB4E-B1EF52510D3F}" type="parTrans" cxnId="{5E7CA70A-C586-B14F-8BA0-A7C0AD7CC8C1}">
      <dgm:prSet/>
      <dgm:spPr/>
      <dgm:t>
        <a:bodyPr/>
        <a:lstStyle/>
        <a:p>
          <a:endParaRPr lang="en-US"/>
        </a:p>
      </dgm:t>
    </dgm:pt>
    <dgm:pt modelId="{7B85776D-9ED2-C64B-94EC-717CDB28B7A0}" type="sibTrans" cxnId="{5E7CA70A-C586-B14F-8BA0-A7C0AD7CC8C1}">
      <dgm:prSet/>
      <dgm:spPr/>
      <dgm:t>
        <a:bodyPr/>
        <a:lstStyle/>
        <a:p>
          <a:endParaRPr lang="en-US"/>
        </a:p>
      </dgm:t>
    </dgm:pt>
    <dgm:pt modelId="{1668B32A-8EBE-DD4E-9884-3E972D115CB2}">
      <dgm:prSet custT="1"/>
      <dgm:spPr/>
      <dgm:t>
        <a:bodyPr/>
        <a:lstStyle/>
        <a:p>
          <a:r>
            <a:rPr lang="en-US" sz="3200" b="1" dirty="0"/>
            <a:t>Positive feelings indicate that your needs are being met.</a:t>
          </a:r>
        </a:p>
      </dgm:t>
    </dgm:pt>
    <dgm:pt modelId="{F1F3CD83-4613-BA4D-87A5-F39E48896DE4}" type="parTrans" cxnId="{247804CD-186A-DF4E-AD7D-40CC6CD5763C}">
      <dgm:prSet/>
      <dgm:spPr/>
      <dgm:t>
        <a:bodyPr/>
        <a:lstStyle/>
        <a:p>
          <a:endParaRPr lang="en-US"/>
        </a:p>
      </dgm:t>
    </dgm:pt>
    <dgm:pt modelId="{1078E486-1926-DE4D-952D-2791A06C7F59}" type="sibTrans" cxnId="{247804CD-186A-DF4E-AD7D-40CC6CD5763C}">
      <dgm:prSet/>
      <dgm:spPr/>
      <dgm:t>
        <a:bodyPr/>
        <a:lstStyle/>
        <a:p>
          <a:endParaRPr lang="en-US"/>
        </a:p>
      </dgm:t>
    </dgm:pt>
    <dgm:pt modelId="{158AE5A8-8270-F74C-9DB6-B6FB8681CAB2}" type="pres">
      <dgm:prSet presAssocID="{5ACEDB0A-CF0C-4776-8243-81F0D51690F6}" presName="vert0" presStyleCnt="0">
        <dgm:presLayoutVars>
          <dgm:dir/>
          <dgm:animOne val="branch"/>
          <dgm:animLvl val="lvl"/>
        </dgm:presLayoutVars>
      </dgm:prSet>
      <dgm:spPr/>
    </dgm:pt>
    <dgm:pt modelId="{D24F06BF-4ACD-8C42-8BC6-DDEB48BA09FF}" type="pres">
      <dgm:prSet presAssocID="{1668B32A-8EBE-DD4E-9884-3E972D115CB2}" presName="thickLine" presStyleLbl="alignNode1" presStyleIdx="0" presStyleCnt="2"/>
      <dgm:spPr/>
    </dgm:pt>
    <dgm:pt modelId="{E45B4E15-02CC-2E48-B4E5-43626E1AE8B6}" type="pres">
      <dgm:prSet presAssocID="{1668B32A-8EBE-DD4E-9884-3E972D115CB2}" presName="horz1" presStyleCnt="0"/>
      <dgm:spPr/>
    </dgm:pt>
    <dgm:pt modelId="{15AAA050-F2B8-1B4F-9BCB-7A32EB186DF6}" type="pres">
      <dgm:prSet presAssocID="{1668B32A-8EBE-DD4E-9884-3E972D115CB2}" presName="tx1" presStyleLbl="revTx" presStyleIdx="0" presStyleCnt="2"/>
      <dgm:spPr/>
    </dgm:pt>
    <dgm:pt modelId="{3DA7D878-B111-C446-A28F-9A4F206545D5}" type="pres">
      <dgm:prSet presAssocID="{1668B32A-8EBE-DD4E-9884-3E972D115CB2}" presName="vert1" presStyleCnt="0"/>
      <dgm:spPr/>
    </dgm:pt>
    <dgm:pt modelId="{5BEACFD6-5A2B-804F-9269-8C8963FAF3DB}" type="pres">
      <dgm:prSet presAssocID="{05EB24DF-AEBC-334C-82BB-14DBEFB99AB0}" presName="thickLine" presStyleLbl="alignNode1" presStyleIdx="1" presStyleCnt="2"/>
      <dgm:spPr/>
    </dgm:pt>
    <dgm:pt modelId="{E55D8A8A-D097-C04B-89D3-4AF6F92474B6}" type="pres">
      <dgm:prSet presAssocID="{05EB24DF-AEBC-334C-82BB-14DBEFB99AB0}" presName="horz1" presStyleCnt="0"/>
      <dgm:spPr/>
    </dgm:pt>
    <dgm:pt modelId="{08972A1A-F18D-2E4F-82E3-8C657A161745}" type="pres">
      <dgm:prSet presAssocID="{05EB24DF-AEBC-334C-82BB-14DBEFB99AB0}" presName="tx1" presStyleLbl="revTx" presStyleIdx="1" presStyleCnt="2"/>
      <dgm:spPr/>
    </dgm:pt>
    <dgm:pt modelId="{F31D956E-4F54-9848-AE5F-BA151241EEE3}" type="pres">
      <dgm:prSet presAssocID="{05EB24DF-AEBC-334C-82BB-14DBEFB99AB0}" presName="vert1" presStyleCnt="0"/>
      <dgm:spPr/>
    </dgm:pt>
  </dgm:ptLst>
  <dgm:cxnLst>
    <dgm:cxn modelId="{5E7CA70A-C586-B14F-8BA0-A7C0AD7CC8C1}" srcId="{5ACEDB0A-CF0C-4776-8243-81F0D51690F6}" destId="{05EB24DF-AEBC-334C-82BB-14DBEFB99AB0}" srcOrd="1" destOrd="0" parTransId="{2919DF5A-A261-C74A-BB4E-B1EF52510D3F}" sibTransId="{7B85776D-9ED2-C64B-94EC-717CDB28B7A0}"/>
    <dgm:cxn modelId="{34324D26-23FE-3646-BCBF-B9E5C45A5058}" type="presOf" srcId="{05EB24DF-AEBC-334C-82BB-14DBEFB99AB0}" destId="{08972A1A-F18D-2E4F-82E3-8C657A161745}" srcOrd="0" destOrd="0" presId="urn:microsoft.com/office/officeart/2008/layout/LinedList"/>
    <dgm:cxn modelId="{247804CD-186A-DF4E-AD7D-40CC6CD5763C}" srcId="{5ACEDB0A-CF0C-4776-8243-81F0D51690F6}" destId="{1668B32A-8EBE-DD4E-9884-3E972D115CB2}" srcOrd="0" destOrd="0" parTransId="{F1F3CD83-4613-BA4D-87A5-F39E48896DE4}" sibTransId="{1078E486-1926-DE4D-952D-2791A06C7F59}"/>
    <dgm:cxn modelId="{06BBA3E1-60CC-A742-9C55-4226FDF5CC71}" type="presOf" srcId="{5ACEDB0A-CF0C-4776-8243-81F0D51690F6}" destId="{158AE5A8-8270-F74C-9DB6-B6FB8681CAB2}" srcOrd="0" destOrd="0" presId="urn:microsoft.com/office/officeart/2008/layout/LinedList"/>
    <dgm:cxn modelId="{4F07A2FF-1C8A-6440-98BD-D301D9062E8D}" type="presOf" srcId="{1668B32A-8EBE-DD4E-9884-3E972D115CB2}" destId="{15AAA050-F2B8-1B4F-9BCB-7A32EB186DF6}" srcOrd="0" destOrd="0" presId="urn:microsoft.com/office/officeart/2008/layout/LinedList"/>
    <dgm:cxn modelId="{A11C95D2-C2D1-0B49-8FDB-D4164D014D37}" type="presParOf" srcId="{158AE5A8-8270-F74C-9DB6-B6FB8681CAB2}" destId="{D24F06BF-4ACD-8C42-8BC6-DDEB48BA09FF}" srcOrd="0" destOrd="0" presId="urn:microsoft.com/office/officeart/2008/layout/LinedList"/>
    <dgm:cxn modelId="{18A94A51-D6C9-DB43-8FDD-FE9914DB244B}" type="presParOf" srcId="{158AE5A8-8270-F74C-9DB6-B6FB8681CAB2}" destId="{E45B4E15-02CC-2E48-B4E5-43626E1AE8B6}" srcOrd="1" destOrd="0" presId="urn:microsoft.com/office/officeart/2008/layout/LinedList"/>
    <dgm:cxn modelId="{A91ACFBD-1147-474D-8EE6-0750BA080C3B}" type="presParOf" srcId="{E45B4E15-02CC-2E48-B4E5-43626E1AE8B6}" destId="{15AAA050-F2B8-1B4F-9BCB-7A32EB186DF6}" srcOrd="0" destOrd="0" presId="urn:microsoft.com/office/officeart/2008/layout/LinedList"/>
    <dgm:cxn modelId="{D2E5D94B-3403-2B4B-ADA3-9D38A0A0C777}" type="presParOf" srcId="{E45B4E15-02CC-2E48-B4E5-43626E1AE8B6}" destId="{3DA7D878-B111-C446-A28F-9A4F206545D5}" srcOrd="1" destOrd="0" presId="urn:microsoft.com/office/officeart/2008/layout/LinedList"/>
    <dgm:cxn modelId="{33F20A3B-AA5F-2644-8652-1C354BF7C4B3}" type="presParOf" srcId="{158AE5A8-8270-F74C-9DB6-B6FB8681CAB2}" destId="{5BEACFD6-5A2B-804F-9269-8C8963FAF3DB}" srcOrd="2" destOrd="0" presId="urn:microsoft.com/office/officeart/2008/layout/LinedList"/>
    <dgm:cxn modelId="{A51A53B3-A729-9849-A413-F288D2DBD8B3}" type="presParOf" srcId="{158AE5A8-8270-F74C-9DB6-B6FB8681CAB2}" destId="{E55D8A8A-D097-C04B-89D3-4AF6F92474B6}" srcOrd="3" destOrd="0" presId="urn:microsoft.com/office/officeart/2008/layout/LinedList"/>
    <dgm:cxn modelId="{F3F4D289-7184-D040-AD23-C4D573BFD976}" type="presParOf" srcId="{E55D8A8A-D097-C04B-89D3-4AF6F92474B6}" destId="{08972A1A-F18D-2E4F-82E3-8C657A161745}" srcOrd="0" destOrd="0" presId="urn:microsoft.com/office/officeart/2008/layout/LinedList"/>
    <dgm:cxn modelId="{FEFE4130-31B7-7846-A673-938E82CF2F84}" type="presParOf" srcId="{E55D8A8A-D097-C04B-89D3-4AF6F92474B6}" destId="{F31D956E-4F54-9848-AE5F-BA151241EEE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E48D8ED-9087-4BFE-AC4D-23402E5D381E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938343D-8101-4BDD-9910-9E8810D28806}">
      <dgm:prSet custT="1"/>
      <dgm:spPr/>
      <dgm:t>
        <a:bodyPr/>
        <a:lstStyle/>
        <a:p>
          <a:pPr algn="ctr"/>
          <a:r>
            <a:rPr lang="en-US" sz="2800" b="1" dirty="0"/>
            <a:t>“You never listen to me.”</a:t>
          </a:r>
          <a:endParaRPr lang="en-US" sz="2200" b="1" dirty="0"/>
        </a:p>
        <a:p>
          <a:pPr algn="l"/>
          <a:r>
            <a:rPr lang="en-US" sz="2200" b="1" dirty="0"/>
            <a:t>In this example, perhaps the speaker was seeking validation of his ideas. </a:t>
          </a:r>
          <a:endParaRPr lang="en-US" sz="2200" dirty="0"/>
        </a:p>
      </dgm:t>
    </dgm:pt>
    <dgm:pt modelId="{57D98AB9-FC02-4E0E-B420-72E7445A168B}" type="parTrans" cxnId="{9097C53A-F4C2-4265-B084-EC66B34BD688}">
      <dgm:prSet/>
      <dgm:spPr/>
      <dgm:t>
        <a:bodyPr/>
        <a:lstStyle/>
        <a:p>
          <a:endParaRPr lang="en-US"/>
        </a:p>
      </dgm:t>
    </dgm:pt>
    <dgm:pt modelId="{B5B7BD2F-A509-4EA2-8288-BC5021E22429}" type="sibTrans" cxnId="{9097C53A-F4C2-4265-B084-EC66B34BD688}">
      <dgm:prSet/>
      <dgm:spPr/>
      <dgm:t>
        <a:bodyPr/>
        <a:lstStyle/>
        <a:p>
          <a:endParaRPr lang="en-US"/>
        </a:p>
      </dgm:t>
    </dgm:pt>
    <dgm:pt modelId="{3E1BD1D7-6E42-46B4-8EA1-9B8BC2D4D28D}">
      <dgm:prSet custT="1"/>
      <dgm:spPr/>
      <dgm:t>
        <a:bodyPr/>
        <a:lstStyle/>
        <a:p>
          <a:r>
            <a:rPr lang="en-US" sz="2400" b="1" i="1" dirty="0"/>
            <a:t>“You looked at your phone several times while I was speaking. I get frustrated when I think my words aren’t being heard because I need to have my ideas considered even if they are not adopted.” </a:t>
          </a:r>
        </a:p>
      </dgm:t>
    </dgm:pt>
    <dgm:pt modelId="{A52686E9-0442-4364-9CAA-5D784F84639D}" type="parTrans" cxnId="{AE48D2BB-CE02-4A61-99D7-76B06108DD12}">
      <dgm:prSet/>
      <dgm:spPr/>
      <dgm:t>
        <a:bodyPr/>
        <a:lstStyle/>
        <a:p>
          <a:endParaRPr lang="en-US"/>
        </a:p>
      </dgm:t>
    </dgm:pt>
    <dgm:pt modelId="{7A7A5AAA-BF6B-4812-92F7-ED9092974D17}" type="sibTrans" cxnId="{AE48D2BB-CE02-4A61-99D7-76B06108DD12}">
      <dgm:prSet/>
      <dgm:spPr/>
      <dgm:t>
        <a:bodyPr/>
        <a:lstStyle/>
        <a:p>
          <a:endParaRPr lang="en-US"/>
        </a:p>
      </dgm:t>
    </dgm:pt>
    <dgm:pt modelId="{06689A86-6950-49DC-8891-F5730F321B35}">
      <dgm:prSet/>
      <dgm:spPr/>
      <dgm:t>
        <a:bodyPr/>
        <a:lstStyle/>
        <a:p>
          <a:pPr algn="l"/>
          <a:endParaRPr lang="en-US" b="1" dirty="0"/>
        </a:p>
        <a:p>
          <a:pPr algn="ctr"/>
          <a:r>
            <a:rPr lang="en-US" b="1" dirty="0"/>
            <a:t>When both people articulate their needs clearly  and compassionately, mutual understanding  can be achieved.</a:t>
          </a:r>
          <a:endParaRPr lang="en-US" dirty="0"/>
        </a:p>
      </dgm:t>
    </dgm:pt>
    <dgm:pt modelId="{1C86CAFA-9962-4CF7-BA73-B28C3186AF8E}" type="parTrans" cxnId="{CF852A97-7E98-4B5F-B04D-503E9E88D3C3}">
      <dgm:prSet/>
      <dgm:spPr/>
      <dgm:t>
        <a:bodyPr/>
        <a:lstStyle/>
        <a:p>
          <a:endParaRPr lang="en-US"/>
        </a:p>
      </dgm:t>
    </dgm:pt>
    <dgm:pt modelId="{2549572A-B99F-4DC2-AE74-7254CA29B37D}" type="sibTrans" cxnId="{CF852A97-7E98-4B5F-B04D-503E9E88D3C3}">
      <dgm:prSet/>
      <dgm:spPr/>
      <dgm:t>
        <a:bodyPr/>
        <a:lstStyle/>
        <a:p>
          <a:endParaRPr lang="en-US"/>
        </a:p>
      </dgm:t>
    </dgm:pt>
    <dgm:pt modelId="{A7B5160F-5B23-D74D-922C-56CF749DC5A8}" type="pres">
      <dgm:prSet presAssocID="{2E48D8ED-9087-4BFE-AC4D-23402E5D381E}" presName="vert0" presStyleCnt="0">
        <dgm:presLayoutVars>
          <dgm:dir/>
          <dgm:animOne val="branch"/>
          <dgm:animLvl val="lvl"/>
        </dgm:presLayoutVars>
      </dgm:prSet>
      <dgm:spPr/>
    </dgm:pt>
    <dgm:pt modelId="{0CD598E5-5956-1949-AE51-1F7A48F50C95}" type="pres">
      <dgm:prSet presAssocID="{D938343D-8101-4BDD-9910-9E8810D28806}" presName="thickLine" presStyleLbl="alignNode1" presStyleIdx="0" presStyleCnt="3"/>
      <dgm:spPr/>
    </dgm:pt>
    <dgm:pt modelId="{BA891E2A-278D-2C47-8578-E72F13BB088B}" type="pres">
      <dgm:prSet presAssocID="{D938343D-8101-4BDD-9910-9E8810D28806}" presName="horz1" presStyleCnt="0"/>
      <dgm:spPr/>
    </dgm:pt>
    <dgm:pt modelId="{2F900837-437F-0843-B13F-AC19E979DD61}" type="pres">
      <dgm:prSet presAssocID="{D938343D-8101-4BDD-9910-9E8810D28806}" presName="tx1" presStyleLbl="revTx" presStyleIdx="0" presStyleCnt="3"/>
      <dgm:spPr/>
    </dgm:pt>
    <dgm:pt modelId="{95637354-1D69-824D-99F7-9C77C1D16201}" type="pres">
      <dgm:prSet presAssocID="{D938343D-8101-4BDD-9910-9E8810D28806}" presName="vert1" presStyleCnt="0"/>
      <dgm:spPr/>
    </dgm:pt>
    <dgm:pt modelId="{E8757889-F6B2-EC42-8F1E-675E698F7477}" type="pres">
      <dgm:prSet presAssocID="{3E1BD1D7-6E42-46B4-8EA1-9B8BC2D4D28D}" presName="thickLine" presStyleLbl="alignNode1" presStyleIdx="1" presStyleCnt="3"/>
      <dgm:spPr/>
    </dgm:pt>
    <dgm:pt modelId="{86C6E55C-6F07-884D-B970-076A54F1E995}" type="pres">
      <dgm:prSet presAssocID="{3E1BD1D7-6E42-46B4-8EA1-9B8BC2D4D28D}" presName="horz1" presStyleCnt="0"/>
      <dgm:spPr/>
    </dgm:pt>
    <dgm:pt modelId="{C9847512-2DF1-8F43-B4B0-96CEC13554D2}" type="pres">
      <dgm:prSet presAssocID="{3E1BD1D7-6E42-46B4-8EA1-9B8BC2D4D28D}" presName="tx1" presStyleLbl="revTx" presStyleIdx="1" presStyleCnt="3"/>
      <dgm:spPr/>
    </dgm:pt>
    <dgm:pt modelId="{2287A4A5-AA5F-F543-AF93-54C54E6D0BFC}" type="pres">
      <dgm:prSet presAssocID="{3E1BD1D7-6E42-46B4-8EA1-9B8BC2D4D28D}" presName="vert1" presStyleCnt="0"/>
      <dgm:spPr/>
    </dgm:pt>
    <dgm:pt modelId="{CC3ED6D7-87CB-904E-A4EF-7276CBA0B9BD}" type="pres">
      <dgm:prSet presAssocID="{06689A86-6950-49DC-8891-F5730F321B35}" presName="thickLine" presStyleLbl="alignNode1" presStyleIdx="2" presStyleCnt="3"/>
      <dgm:spPr/>
    </dgm:pt>
    <dgm:pt modelId="{A13A1F18-0FC1-3C4A-9E16-D58AA7DCEBB5}" type="pres">
      <dgm:prSet presAssocID="{06689A86-6950-49DC-8891-F5730F321B35}" presName="horz1" presStyleCnt="0"/>
      <dgm:spPr/>
    </dgm:pt>
    <dgm:pt modelId="{8CEEBE7B-AA4E-0944-B6FD-0D892FE246DE}" type="pres">
      <dgm:prSet presAssocID="{06689A86-6950-49DC-8891-F5730F321B35}" presName="tx1" presStyleLbl="revTx" presStyleIdx="2" presStyleCnt="3"/>
      <dgm:spPr/>
    </dgm:pt>
    <dgm:pt modelId="{0056D516-626C-6945-89AF-E56A5E013A9B}" type="pres">
      <dgm:prSet presAssocID="{06689A86-6950-49DC-8891-F5730F321B35}" presName="vert1" presStyleCnt="0"/>
      <dgm:spPr/>
    </dgm:pt>
  </dgm:ptLst>
  <dgm:cxnLst>
    <dgm:cxn modelId="{9097C53A-F4C2-4265-B084-EC66B34BD688}" srcId="{2E48D8ED-9087-4BFE-AC4D-23402E5D381E}" destId="{D938343D-8101-4BDD-9910-9E8810D28806}" srcOrd="0" destOrd="0" parTransId="{57D98AB9-FC02-4E0E-B420-72E7445A168B}" sibTransId="{B5B7BD2F-A509-4EA2-8288-BC5021E22429}"/>
    <dgm:cxn modelId="{C8D9CB8B-0FC6-1544-8F19-07FBAB1E4FFC}" type="presOf" srcId="{2E48D8ED-9087-4BFE-AC4D-23402E5D381E}" destId="{A7B5160F-5B23-D74D-922C-56CF749DC5A8}" srcOrd="0" destOrd="0" presId="urn:microsoft.com/office/officeart/2008/layout/LinedList"/>
    <dgm:cxn modelId="{5A15EE91-BEDE-564B-94A2-63579AD9655C}" type="presOf" srcId="{06689A86-6950-49DC-8891-F5730F321B35}" destId="{8CEEBE7B-AA4E-0944-B6FD-0D892FE246DE}" srcOrd="0" destOrd="0" presId="urn:microsoft.com/office/officeart/2008/layout/LinedList"/>
    <dgm:cxn modelId="{CF852A97-7E98-4B5F-B04D-503E9E88D3C3}" srcId="{2E48D8ED-9087-4BFE-AC4D-23402E5D381E}" destId="{06689A86-6950-49DC-8891-F5730F321B35}" srcOrd="2" destOrd="0" parTransId="{1C86CAFA-9962-4CF7-BA73-B28C3186AF8E}" sibTransId="{2549572A-B99F-4DC2-AE74-7254CA29B37D}"/>
    <dgm:cxn modelId="{1FA369B4-8A1E-3648-AC70-EAB8234D9640}" type="presOf" srcId="{3E1BD1D7-6E42-46B4-8EA1-9B8BC2D4D28D}" destId="{C9847512-2DF1-8F43-B4B0-96CEC13554D2}" srcOrd="0" destOrd="0" presId="urn:microsoft.com/office/officeart/2008/layout/LinedList"/>
    <dgm:cxn modelId="{AE48D2BB-CE02-4A61-99D7-76B06108DD12}" srcId="{2E48D8ED-9087-4BFE-AC4D-23402E5D381E}" destId="{3E1BD1D7-6E42-46B4-8EA1-9B8BC2D4D28D}" srcOrd="1" destOrd="0" parTransId="{A52686E9-0442-4364-9CAA-5D784F84639D}" sibTransId="{7A7A5AAA-BF6B-4812-92F7-ED9092974D17}"/>
    <dgm:cxn modelId="{003405DA-A701-FA46-B335-D28E794E5340}" type="presOf" srcId="{D938343D-8101-4BDD-9910-9E8810D28806}" destId="{2F900837-437F-0843-B13F-AC19E979DD61}" srcOrd="0" destOrd="0" presId="urn:microsoft.com/office/officeart/2008/layout/LinedList"/>
    <dgm:cxn modelId="{244CDBD5-C05A-704F-B824-0199CDDC0A31}" type="presParOf" srcId="{A7B5160F-5B23-D74D-922C-56CF749DC5A8}" destId="{0CD598E5-5956-1949-AE51-1F7A48F50C95}" srcOrd="0" destOrd="0" presId="urn:microsoft.com/office/officeart/2008/layout/LinedList"/>
    <dgm:cxn modelId="{BB691962-25B7-5D4B-81C2-25EF2EB23C8E}" type="presParOf" srcId="{A7B5160F-5B23-D74D-922C-56CF749DC5A8}" destId="{BA891E2A-278D-2C47-8578-E72F13BB088B}" srcOrd="1" destOrd="0" presId="urn:microsoft.com/office/officeart/2008/layout/LinedList"/>
    <dgm:cxn modelId="{D4A54595-971B-7741-A1DC-4C060152DF3E}" type="presParOf" srcId="{BA891E2A-278D-2C47-8578-E72F13BB088B}" destId="{2F900837-437F-0843-B13F-AC19E979DD61}" srcOrd="0" destOrd="0" presId="urn:microsoft.com/office/officeart/2008/layout/LinedList"/>
    <dgm:cxn modelId="{9ABF65C4-BCA2-6C41-9474-02498D670DF2}" type="presParOf" srcId="{BA891E2A-278D-2C47-8578-E72F13BB088B}" destId="{95637354-1D69-824D-99F7-9C77C1D16201}" srcOrd="1" destOrd="0" presId="urn:microsoft.com/office/officeart/2008/layout/LinedList"/>
    <dgm:cxn modelId="{00F78938-B778-FA4C-BBE1-2F0AA63DEF2B}" type="presParOf" srcId="{A7B5160F-5B23-D74D-922C-56CF749DC5A8}" destId="{E8757889-F6B2-EC42-8F1E-675E698F7477}" srcOrd="2" destOrd="0" presId="urn:microsoft.com/office/officeart/2008/layout/LinedList"/>
    <dgm:cxn modelId="{B5D6B274-A57E-7D4E-A081-D1D604CAF138}" type="presParOf" srcId="{A7B5160F-5B23-D74D-922C-56CF749DC5A8}" destId="{86C6E55C-6F07-884D-B970-076A54F1E995}" srcOrd="3" destOrd="0" presId="urn:microsoft.com/office/officeart/2008/layout/LinedList"/>
    <dgm:cxn modelId="{736F7F25-034C-4F4F-8AE4-5BDB286FB960}" type="presParOf" srcId="{86C6E55C-6F07-884D-B970-076A54F1E995}" destId="{C9847512-2DF1-8F43-B4B0-96CEC13554D2}" srcOrd="0" destOrd="0" presId="urn:microsoft.com/office/officeart/2008/layout/LinedList"/>
    <dgm:cxn modelId="{206DD794-66BF-654E-B95A-0887041B05E1}" type="presParOf" srcId="{86C6E55C-6F07-884D-B970-076A54F1E995}" destId="{2287A4A5-AA5F-F543-AF93-54C54E6D0BFC}" srcOrd="1" destOrd="0" presId="urn:microsoft.com/office/officeart/2008/layout/LinedList"/>
    <dgm:cxn modelId="{89A540CF-1840-F74B-855D-55EA8719745F}" type="presParOf" srcId="{A7B5160F-5B23-D74D-922C-56CF749DC5A8}" destId="{CC3ED6D7-87CB-904E-A4EF-7276CBA0B9BD}" srcOrd="4" destOrd="0" presId="urn:microsoft.com/office/officeart/2008/layout/LinedList"/>
    <dgm:cxn modelId="{8B30D6F5-6DEC-DF40-973D-00131EF7769F}" type="presParOf" srcId="{A7B5160F-5B23-D74D-922C-56CF749DC5A8}" destId="{A13A1F18-0FC1-3C4A-9E16-D58AA7DCEBB5}" srcOrd="5" destOrd="0" presId="urn:microsoft.com/office/officeart/2008/layout/LinedList"/>
    <dgm:cxn modelId="{A38048C1-BF70-F74F-8273-79B4D50A0D6F}" type="presParOf" srcId="{A13A1F18-0FC1-3C4A-9E16-D58AA7DCEBB5}" destId="{8CEEBE7B-AA4E-0944-B6FD-0D892FE246DE}" srcOrd="0" destOrd="0" presId="urn:microsoft.com/office/officeart/2008/layout/LinedList"/>
    <dgm:cxn modelId="{6D477098-7782-DC40-A2CB-D65F3019798D}" type="presParOf" srcId="{A13A1F18-0FC1-3C4A-9E16-D58AA7DCEBB5}" destId="{0056D516-626C-6945-89AF-E56A5E013A9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E48D8ED-9087-4BFE-AC4D-23402E5D381E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D938343D-8101-4BDD-9910-9E8810D28806}">
      <dgm:prSet custT="1"/>
      <dgm:spPr/>
      <dgm:t>
        <a:bodyPr/>
        <a:lstStyle/>
        <a:p>
          <a:pPr algn="l"/>
          <a:r>
            <a:rPr lang="en-US" sz="3200" b="1" dirty="0"/>
            <a:t>Requests invite collaboration rather than demand compliance: </a:t>
          </a:r>
        </a:p>
        <a:p>
          <a:pPr algn="l"/>
          <a:endParaRPr lang="en-US" sz="2800" b="1" dirty="0"/>
        </a:p>
        <a:p>
          <a:pPr algn="l"/>
          <a:endParaRPr lang="en-US" sz="2200" b="1" dirty="0"/>
        </a:p>
        <a:p>
          <a:pPr algn="l"/>
          <a:endParaRPr lang="en-US" sz="2200" b="1" dirty="0"/>
        </a:p>
      </dgm:t>
    </dgm:pt>
    <dgm:pt modelId="{57D98AB9-FC02-4E0E-B420-72E7445A168B}" type="parTrans" cxnId="{9097C53A-F4C2-4265-B084-EC66B34BD688}">
      <dgm:prSet/>
      <dgm:spPr/>
      <dgm:t>
        <a:bodyPr/>
        <a:lstStyle/>
        <a:p>
          <a:endParaRPr lang="en-US"/>
        </a:p>
      </dgm:t>
    </dgm:pt>
    <dgm:pt modelId="{B5B7BD2F-A509-4EA2-8288-BC5021E22429}" type="sibTrans" cxnId="{9097C53A-F4C2-4265-B084-EC66B34BD688}">
      <dgm:prSet/>
      <dgm:spPr/>
      <dgm:t>
        <a:bodyPr/>
        <a:lstStyle/>
        <a:p>
          <a:endParaRPr lang="en-US"/>
        </a:p>
      </dgm:t>
    </dgm:pt>
    <dgm:pt modelId="{06689A86-6950-49DC-8891-F5730F321B35}">
      <dgm:prSet/>
      <dgm:spPr/>
      <dgm:t>
        <a:bodyPr/>
        <a:lstStyle/>
        <a:p>
          <a:r>
            <a:rPr lang="en-US" b="1" dirty="0"/>
            <a:t>This request respects both parties’ autonomy and encourages cooperation based on shared values rather than coercion</a:t>
          </a:r>
          <a:r>
            <a:rPr lang="en-US" dirty="0"/>
            <a:t>.</a:t>
          </a:r>
        </a:p>
      </dgm:t>
    </dgm:pt>
    <dgm:pt modelId="{1C86CAFA-9962-4CF7-BA73-B28C3186AF8E}" type="parTrans" cxnId="{CF852A97-7E98-4B5F-B04D-503E9E88D3C3}">
      <dgm:prSet/>
      <dgm:spPr/>
      <dgm:t>
        <a:bodyPr/>
        <a:lstStyle/>
        <a:p>
          <a:endParaRPr lang="en-US"/>
        </a:p>
      </dgm:t>
    </dgm:pt>
    <dgm:pt modelId="{2549572A-B99F-4DC2-AE74-7254CA29B37D}" type="sibTrans" cxnId="{CF852A97-7E98-4B5F-B04D-503E9E88D3C3}">
      <dgm:prSet/>
      <dgm:spPr/>
      <dgm:t>
        <a:bodyPr/>
        <a:lstStyle/>
        <a:p>
          <a:endParaRPr lang="en-US"/>
        </a:p>
      </dgm:t>
    </dgm:pt>
    <dgm:pt modelId="{8D0B32A2-E44D-E540-B522-C5FB3790E0FE}" type="pres">
      <dgm:prSet presAssocID="{2E48D8ED-9087-4BFE-AC4D-23402E5D381E}" presName="vert0" presStyleCnt="0">
        <dgm:presLayoutVars>
          <dgm:dir/>
          <dgm:animOne val="branch"/>
          <dgm:animLvl val="lvl"/>
        </dgm:presLayoutVars>
      </dgm:prSet>
      <dgm:spPr/>
    </dgm:pt>
    <dgm:pt modelId="{259C4B28-CF3B-804F-82FB-1564F9659630}" type="pres">
      <dgm:prSet presAssocID="{D938343D-8101-4BDD-9910-9E8810D28806}" presName="thickLine" presStyleLbl="alignNode1" presStyleIdx="0" presStyleCnt="2"/>
      <dgm:spPr/>
    </dgm:pt>
    <dgm:pt modelId="{1BA7727F-9F61-7748-84C4-586386821282}" type="pres">
      <dgm:prSet presAssocID="{D938343D-8101-4BDD-9910-9E8810D28806}" presName="horz1" presStyleCnt="0"/>
      <dgm:spPr/>
    </dgm:pt>
    <dgm:pt modelId="{CB77A064-A2AB-3246-AA75-B45B76D0E12E}" type="pres">
      <dgm:prSet presAssocID="{D938343D-8101-4BDD-9910-9E8810D28806}" presName="tx1" presStyleLbl="revTx" presStyleIdx="0" presStyleCnt="2"/>
      <dgm:spPr/>
    </dgm:pt>
    <dgm:pt modelId="{91702A59-9314-3E48-8E0B-7CCCD08FB541}" type="pres">
      <dgm:prSet presAssocID="{D938343D-8101-4BDD-9910-9E8810D28806}" presName="vert1" presStyleCnt="0"/>
      <dgm:spPr/>
    </dgm:pt>
    <dgm:pt modelId="{E82FD081-7E5B-024F-B83D-9C9DDE403F4F}" type="pres">
      <dgm:prSet presAssocID="{06689A86-6950-49DC-8891-F5730F321B35}" presName="thickLine" presStyleLbl="alignNode1" presStyleIdx="1" presStyleCnt="2"/>
      <dgm:spPr/>
    </dgm:pt>
    <dgm:pt modelId="{FD1540EC-024B-4B49-A41F-5FC73831AD4D}" type="pres">
      <dgm:prSet presAssocID="{06689A86-6950-49DC-8891-F5730F321B35}" presName="horz1" presStyleCnt="0"/>
      <dgm:spPr/>
    </dgm:pt>
    <dgm:pt modelId="{DB5BCD46-D666-0343-BCB5-52559934E1B0}" type="pres">
      <dgm:prSet presAssocID="{06689A86-6950-49DC-8891-F5730F321B35}" presName="tx1" presStyleLbl="revTx" presStyleIdx="1" presStyleCnt="2"/>
      <dgm:spPr/>
    </dgm:pt>
    <dgm:pt modelId="{0384E48E-915F-6F4B-B191-45FDC6D1ED74}" type="pres">
      <dgm:prSet presAssocID="{06689A86-6950-49DC-8891-F5730F321B35}" presName="vert1" presStyleCnt="0"/>
      <dgm:spPr/>
    </dgm:pt>
  </dgm:ptLst>
  <dgm:cxnLst>
    <dgm:cxn modelId="{94956B1A-1976-594D-B4F8-1B9A48BBB880}" type="presOf" srcId="{2E48D8ED-9087-4BFE-AC4D-23402E5D381E}" destId="{8D0B32A2-E44D-E540-B522-C5FB3790E0FE}" srcOrd="0" destOrd="0" presId="urn:microsoft.com/office/officeart/2008/layout/LinedList"/>
    <dgm:cxn modelId="{C4B29032-7E6F-A847-8817-8CA621128EDB}" type="presOf" srcId="{06689A86-6950-49DC-8891-F5730F321B35}" destId="{DB5BCD46-D666-0343-BCB5-52559934E1B0}" srcOrd="0" destOrd="0" presId="urn:microsoft.com/office/officeart/2008/layout/LinedList"/>
    <dgm:cxn modelId="{9097C53A-F4C2-4265-B084-EC66B34BD688}" srcId="{2E48D8ED-9087-4BFE-AC4D-23402E5D381E}" destId="{D938343D-8101-4BDD-9910-9E8810D28806}" srcOrd="0" destOrd="0" parTransId="{57D98AB9-FC02-4E0E-B420-72E7445A168B}" sibTransId="{B5B7BD2F-A509-4EA2-8288-BC5021E22429}"/>
    <dgm:cxn modelId="{CF852A97-7E98-4B5F-B04D-503E9E88D3C3}" srcId="{2E48D8ED-9087-4BFE-AC4D-23402E5D381E}" destId="{06689A86-6950-49DC-8891-F5730F321B35}" srcOrd="1" destOrd="0" parTransId="{1C86CAFA-9962-4CF7-BA73-B28C3186AF8E}" sibTransId="{2549572A-B99F-4DC2-AE74-7254CA29B37D}"/>
    <dgm:cxn modelId="{79DC06BF-BF08-F14E-A7B6-FE466CF6912B}" type="presOf" srcId="{D938343D-8101-4BDD-9910-9E8810D28806}" destId="{CB77A064-A2AB-3246-AA75-B45B76D0E12E}" srcOrd="0" destOrd="0" presId="urn:microsoft.com/office/officeart/2008/layout/LinedList"/>
    <dgm:cxn modelId="{F5869621-17E3-5642-9D07-59B92BBA5A04}" type="presParOf" srcId="{8D0B32A2-E44D-E540-B522-C5FB3790E0FE}" destId="{259C4B28-CF3B-804F-82FB-1564F9659630}" srcOrd="0" destOrd="0" presId="urn:microsoft.com/office/officeart/2008/layout/LinedList"/>
    <dgm:cxn modelId="{144A6D54-36A5-714C-8B4D-461EA7C189B5}" type="presParOf" srcId="{8D0B32A2-E44D-E540-B522-C5FB3790E0FE}" destId="{1BA7727F-9F61-7748-84C4-586386821282}" srcOrd="1" destOrd="0" presId="urn:microsoft.com/office/officeart/2008/layout/LinedList"/>
    <dgm:cxn modelId="{D6F98D6A-6643-8A43-9469-DAF868127052}" type="presParOf" srcId="{1BA7727F-9F61-7748-84C4-586386821282}" destId="{CB77A064-A2AB-3246-AA75-B45B76D0E12E}" srcOrd="0" destOrd="0" presId="urn:microsoft.com/office/officeart/2008/layout/LinedList"/>
    <dgm:cxn modelId="{47ABE97C-7D51-7B49-9310-8D9FA6AE5F2A}" type="presParOf" srcId="{1BA7727F-9F61-7748-84C4-586386821282}" destId="{91702A59-9314-3E48-8E0B-7CCCD08FB541}" srcOrd="1" destOrd="0" presId="urn:microsoft.com/office/officeart/2008/layout/LinedList"/>
    <dgm:cxn modelId="{305F9113-6A6B-BF40-804C-670DE83568D5}" type="presParOf" srcId="{8D0B32A2-E44D-E540-B522-C5FB3790E0FE}" destId="{E82FD081-7E5B-024F-B83D-9C9DDE403F4F}" srcOrd="2" destOrd="0" presId="urn:microsoft.com/office/officeart/2008/layout/LinedList"/>
    <dgm:cxn modelId="{805B0A09-E3C7-4F4A-BF46-D89A6D6BA9A6}" type="presParOf" srcId="{8D0B32A2-E44D-E540-B522-C5FB3790E0FE}" destId="{FD1540EC-024B-4B49-A41F-5FC73831AD4D}" srcOrd="3" destOrd="0" presId="urn:microsoft.com/office/officeart/2008/layout/LinedList"/>
    <dgm:cxn modelId="{AA59B93C-1398-0A49-AC32-6E1F95B258FA}" type="presParOf" srcId="{FD1540EC-024B-4B49-A41F-5FC73831AD4D}" destId="{DB5BCD46-D666-0343-BCB5-52559934E1B0}" srcOrd="0" destOrd="0" presId="urn:microsoft.com/office/officeart/2008/layout/LinedList"/>
    <dgm:cxn modelId="{F830DC4F-EFC9-0442-947A-77F5C0C26DEE}" type="presParOf" srcId="{FD1540EC-024B-4B49-A41F-5FC73831AD4D}" destId="{0384E48E-915F-6F4B-B191-45FDC6D1ED7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F249058-6456-4AF9-A348-E1AF43818825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2737F493-C083-43C6-874E-9445E3A0441F}">
      <dgm:prSet custT="1"/>
      <dgm:spPr/>
      <dgm:t>
        <a:bodyPr/>
        <a:lstStyle/>
        <a:p>
          <a:r>
            <a:rPr lang="en-US" sz="3200" b="1" u="sng" dirty="0"/>
            <a:t>Positive</a:t>
          </a:r>
          <a:r>
            <a:rPr lang="en-US" sz="2500" b="1" u="sng" dirty="0"/>
            <a:t>:  </a:t>
          </a:r>
          <a:r>
            <a:rPr lang="en-US" sz="2800" b="1" dirty="0"/>
            <a:t>state what you want (not what you don’t). </a:t>
          </a:r>
          <a:endParaRPr lang="en-US" sz="2800" dirty="0"/>
        </a:p>
      </dgm:t>
    </dgm:pt>
    <dgm:pt modelId="{ABFEC5FC-0BE0-43FD-A246-298993762FD3}" type="parTrans" cxnId="{07D8AA66-3007-49D8-B3F0-998E5CA3B46E}">
      <dgm:prSet/>
      <dgm:spPr/>
      <dgm:t>
        <a:bodyPr/>
        <a:lstStyle/>
        <a:p>
          <a:endParaRPr lang="en-US"/>
        </a:p>
      </dgm:t>
    </dgm:pt>
    <dgm:pt modelId="{D98C119B-C3EE-47FF-BA14-D2F1A2533126}" type="sibTrans" cxnId="{07D8AA66-3007-49D8-B3F0-998E5CA3B46E}">
      <dgm:prSet/>
      <dgm:spPr/>
      <dgm:t>
        <a:bodyPr/>
        <a:lstStyle/>
        <a:p>
          <a:endParaRPr lang="en-US"/>
        </a:p>
      </dgm:t>
    </dgm:pt>
    <dgm:pt modelId="{16A027F1-7C8B-4B20-91D5-A6CD284C1940}">
      <dgm:prSet custT="1"/>
      <dgm:spPr/>
      <dgm:t>
        <a:bodyPr/>
        <a:lstStyle/>
        <a:p>
          <a:r>
            <a:rPr lang="en-US" sz="3200" b="1" u="sng" dirty="0"/>
            <a:t>Specific</a:t>
          </a:r>
          <a:r>
            <a:rPr lang="en-US" sz="2500" b="1" u="sng" dirty="0"/>
            <a:t>: </a:t>
          </a:r>
          <a:r>
            <a:rPr lang="en-US" sz="2800" b="1" dirty="0"/>
            <a:t>use concrete, actionable language. Vague requests leave the other person guessing.</a:t>
          </a:r>
          <a:endParaRPr lang="en-US" sz="2800" dirty="0"/>
        </a:p>
      </dgm:t>
    </dgm:pt>
    <dgm:pt modelId="{D93F6660-6568-4186-BE42-36B8CA8D895A}" type="parTrans" cxnId="{99EEA856-C385-43F4-BDDB-E14099B76625}">
      <dgm:prSet/>
      <dgm:spPr/>
      <dgm:t>
        <a:bodyPr/>
        <a:lstStyle/>
        <a:p>
          <a:endParaRPr lang="en-US"/>
        </a:p>
      </dgm:t>
    </dgm:pt>
    <dgm:pt modelId="{5EBBE6EC-F031-48B8-A64C-7EC0A36F6183}" type="sibTrans" cxnId="{99EEA856-C385-43F4-BDDB-E14099B76625}">
      <dgm:prSet/>
      <dgm:spPr/>
      <dgm:t>
        <a:bodyPr/>
        <a:lstStyle/>
        <a:p>
          <a:endParaRPr lang="en-US"/>
        </a:p>
      </dgm:t>
    </dgm:pt>
    <dgm:pt modelId="{ACD2A816-D9B5-4F19-B430-2199253CFE29}">
      <dgm:prSet custT="1"/>
      <dgm:spPr/>
      <dgm:t>
        <a:bodyPr/>
        <a:lstStyle/>
        <a:p>
          <a:r>
            <a:rPr lang="en-US" sz="3200" b="1" u="sng" dirty="0"/>
            <a:t>Negotiable</a:t>
          </a:r>
          <a:r>
            <a:rPr lang="en-US" sz="3500" b="1" dirty="0"/>
            <a:t>: </a:t>
          </a:r>
          <a:r>
            <a:rPr lang="en-US" sz="2800" b="1" dirty="0"/>
            <a:t>A request leaves room for “no.”</a:t>
          </a:r>
          <a:endParaRPr lang="en-US" sz="2800" dirty="0"/>
        </a:p>
      </dgm:t>
    </dgm:pt>
    <dgm:pt modelId="{99EDD8BA-883E-4484-B489-83C545139071}" type="parTrans" cxnId="{786427BE-F9A3-40D9-A99C-90B1E6F009B1}">
      <dgm:prSet/>
      <dgm:spPr/>
      <dgm:t>
        <a:bodyPr/>
        <a:lstStyle/>
        <a:p>
          <a:endParaRPr lang="en-US"/>
        </a:p>
      </dgm:t>
    </dgm:pt>
    <dgm:pt modelId="{4487E98B-1749-42BC-A0D4-9FF1C2EECA9A}" type="sibTrans" cxnId="{786427BE-F9A3-40D9-A99C-90B1E6F009B1}">
      <dgm:prSet/>
      <dgm:spPr/>
      <dgm:t>
        <a:bodyPr/>
        <a:lstStyle/>
        <a:p>
          <a:endParaRPr lang="en-US"/>
        </a:p>
      </dgm:t>
    </dgm:pt>
    <dgm:pt modelId="{D19628EC-5380-4B7B-9FC6-30ECDA00C44D}">
      <dgm:prSet custT="1"/>
      <dgm:spPr/>
      <dgm:t>
        <a:bodyPr/>
        <a:lstStyle/>
        <a:p>
          <a:pPr algn="ctr"/>
          <a:r>
            <a:rPr lang="en-US" sz="2800" b="1" dirty="0"/>
            <a:t>If refusal leads to punishment, it’s a demand.</a:t>
          </a:r>
          <a:endParaRPr lang="en-US" sz="2800" dirty="0"/>
        </a:p>
      </dgm:t>
    </dgm:pt>
    <dgm:pt modelId="{EEAF11B4-F47B-4B24-A87A-0C3E54382060}" type="parTrans" cxnId="{916148C5-AF00-4FC3-8472-37C035E6B871}">
      <dgm:prSet/>
      <dgm:spPr/>
      <dgm:t>
        <a:bodyPr/>
        <a:lstStyle/>
        <a:p>
          <a:endParaRPr lang="en-US"/>
        </a:p>
      </dgm:t>
    </dgm:pt>
    <dgm:pt modelId="{A85A81BF-4879-45A5-8923-843E2EF2176D}" type="sibTrans" cxnId="{916148C5-AF00-4FC3-8472-37C035E6B871}">
      <dgm:prSet/>
      <dgm:spPr/>
      <dgm:t>
        <a:bodyPr/>
        <a:lstStyle/>
        <a:p>
          <a:endParaRPr lang="en-US"/>
        </a:p>
      </dgm:t>
    </dgm:pt>
    <dgm:pt modelId="{767E144B-11A5-6A40-A59D-45CAEAA7A93C}" type="pres">
      <dgm:prSet presAssocID="{EF249058-6456-4AF9-A348-E1AF43818825}" presName="vert0" presStyleCnt="0">
        <dgm:presLayoutVars>
          <dgm:dir/>
          <dgm:animOne val="branch"/>
          <dgm:animLvl val="lvl"/>
        </dgm:presLayoutVars>
      </dgm:prSet>
      <dgm:spPr/>
    </dgm:pt>
    <dgm:pt modelId="{E3A5F71D-2F72-3B4E-8CDE-846EDF2D53EF}" type="pres">
      <dgm:prSet presAssocID="{2737F493-C083-43C6-874E-9445E3A0441F}" presName="thickLine" presStyleLbl="alignNode1" presStyleIdx="0" presStyleCnt="4"/>
      <dgm:spPr/>
    </dgm:pt>
    <dgm:pt modelId="{DFA26502-5B2D-5E48-A8F4-5EB4E7674005}" type="pres">
      <dgm:prSet presAssocID="{2737F493-C083-43C6-874E-9445E3A0441F}" presName="horz1" presStyleCnt="0"/>
      <dgm:spPr/>
    </dgm:pt>
    <dgm:pt modelId="{B265E5C1-5117-9F4A-BBE0-111384706EC6}" type="pres">
      <dgm:prSet presAssocID="{2737F493-C083-43C6-874E-9445E3A0441F}" presName="tx1" presStyleLbl="revTx" presStyleIdx="0" presStyleCnt="4"/>
      <dgm:spPr/>
    </dgm:pt>
    <dgm:pt modelId="{29A62E4F-0B05-5742-B2A2-0A43B2665045}" type="pres">
      <dgm:prSet presAssocID="{2737F493-C083-43C6-874E-9445E3A0441F}" presName="vert1" presStyleCnt="0"/>
      <dgm:spPr/>
    </dgm:pt>
    <dgm:pt modelId="{3FAE13DD-39DB-7244-8728-6DEF1D1D502F}" type="pres">
      <dgm:prSet presAssocID="{16A027F1-7C8B-4B20-91D5-A6CD284C1940}" presName="thickLine" presStyleLbl="alignNode1" presStyleIdx="1" presStyleCnt="4"/>
      <dgm:spPr/>
    </dgm:pt>
    <dgm:pt modelId="{C75C993A-9925-294E-8E78-08EBED5EAEBA}" type="pres">
      <dgm:prSet presAssocID="{16A027F1-7C8B-4B20-91D5-A6CD284C1940}" presName="horz1" presStyleCnt="0"/>
      <dgm:spPr/>
    </dgm:pt>
    <dgm:pt modelId="{B744D2CD-8B59-ED45-BE17-CAEBB80F0D7E}" type="pres">
      <dgm:prSet presAssocID="{16A027F1-7C8B-4B20-91D5-A6CD284C1940}" presName="tx1" presStyleLbl="revTx" presStyleIdx="1" presStyleCnt="4"/>
      <dgm:spPr/>
    </dgm:pt>
    <dgm:pt modelId="{D9531735-E24D-294C-9AFA-8BEAB39DD523}" type="pres">
      <dgm:prSet presAssocID="{16A027F1-7C8B-4B20-91D5-A6CD284C1940}" presName="vert1" presStyleCnt="0"/>
      <dgm:spPr/>
    </dgm:pt>
    <dgm:pt modelId="{6770A633-C63A-894F-A814-7C6A5DC6095E}" type="pres">
      <dgm:prSet presAssocID="{ACD2A816-D9B5-4F19-B430-2199253CFE29}" presName="thickLine" presStyleLbl="alignNode1" presStyleIdx="2" presStyleCnt="4"/>
      <dgm:spPr/>
    </dgm:pt>
    <dgm:pt modelId="{7DC1776B-B093-894A-BA1A-CFF944F5B655}" type="pres">
      <dgm:prSet presAssocID="{ACD2A816-D9B5-4F19-B430-2199253CFE29}" presName="horz1" presStyleCnt="0"/>
      <dgm:spPr/>
    </dgm:pt>
    <dgm:pt modelId="{04031E5E-D372-A447-ADA8-AE530561E205}" type="pres">
      <dgm:prSet presAssocID="{ACD2A816-D9B5-4F19-B430-2199253CFE29}" presName="tx1" presStyleLbl="revTx" presStyleIdx="2" presStyleCnt="4"/>
      <dgm:spPr/>
    </dgm:pt>
    <dgm:pt modelId="{0C5AA618-6DD2-D84F-B325-BED1310C791A}" type="pres">
      <dgm:prSet presAssocID="{ACD2A816-D9B5-4F19-B430-2199253CFE29}" presName="vert1" presStyleCnt="0"/>
      <dgm:spPr/>
    </dgm:pt>
    <dgm:pt modelId="{661835EE-8BF5-AA43-92ED-25524B0DED2A}" type="pres">
      <dgm:prSet presAssocID="{D19628EC-5380-4B7B-9FC6-30ECDA00C44D}" presName="thickLine" presStyleLbl="alignNode1" presStyleIdx="3" presStyleCnt="4"/>
      <dgm:spPr/>
    </dgm:pt>
    <dgm:pt modelId="{D17E78A7-D7BB-2642-9A1D-628810ECA427}" type="pres">
      <dgm:prSet presAssocID="{D19628EC-5380-4B7B-9FC6-30ECDA00C44D}" presName="horz1" presStyleCnt="0"/>
      <dgm:spPr/>
    </dgm:pt>
    <dgm:pt modelId="{63F215DC-CD3C-B740-8238-A8E75005E37D}" type="pres">
      <dgm:prSet presAssocID="{D19628EC-5380-4B7B-9FC6-30ECDA00C44D}" presName="tx1" presStyleLbl="revTx" presStyleIdx="3" presStyleCnt="4"/>
      <dgm:spPr/>
    </dgm:pt>
    <dgm:pt modelId="{0A0CD430-7562-3049-AB42-B20EC18768FB}" type="pres">
      <dgm:prSet presAssocID="{D19628EC-5380-4B7B-9FC6-30ECDA00C44D}" presName="vert1" presStyleCnt="0"/>
      <dgm:spPr/>
    </dgm:pt>
  </dgm:ptLst>
  <dgm:cxnLst>
    <dgm:cxn modelId="{D42A1C06-BEBA-674C-94E7-22EFB38C62E2}" type="presOf" srcId="{D19628EC-5380-4B7B-9FC6-30ECDA00C44D}" destId="{63F215DC-CD3C-B740-8238-A8E75005E37D}" srcOrd="0" destOrd="0" presId="urn:microsoft.com/office/officeart/2008/layout/LinedList"/>
    <dgm:cxn modelId="{AFFCDA0D-5456-4D49-9D00-5F9A55D064CB}" type="presOf" srcId="{ACD2A816-D9B5-4F19-B430-2199253CFE29}" destId="{04031E5E-D372-A447-ADA8-AE530561E205}" srcOrd="0" destOrd="0" presId="urn:microsoft.com/office/officeart/2008/layout/LinedList"/>
    <dgm:cxn modelId="{99EEA856-C385-43F4-BDDB-E14099B76625}" srcId="{EF249058-6456-4AF9-A348-E1AF43818825}" destId="{16A027F1-7C8B-4B20-91D5-A6CD284C1940}" srcOrd="1" destOrd="0" parTransId="{D93F6660-6568-4186-BE42-36B8CA8D895A}" sibTransId="{5EBBE6EC-F031-48B8-A64C-7EC0A36F6183}"/>
    <dgm:cxn modelId="{E7DCF061-F88B-F647-80B1-62B7118A8D95}" type="presOf" srcId="{EF249058-6456-4AF9-A348-E1AF43818825}" destId="{767E144B-11A5-6A40-A59D-45CAEAA7A93C}" srcOrd="0" destOrd="0" presId="urn:microsoft.com/office/officeart/2008/layout/LinedList"/>
    <dgm:cxn modelId="{07D8AA66-3007-49D8-B3F0-998E5CA3B46E}" srcId="{EF249058-6456-4AF9-A348-E1AF43818825}" destId="{2737F493-C083-43C6-874E-9445E3A0441F}" srcOrd="0" destOrd="0" parTransId="{ABFEC5FC-0BE0-43FD-A246-298993762FD3}" sibTransId="{D98C119B-C3EE-47FF-BA14-D2F1A2533126}"/>
    <dgm:cxn modelId="{786427BE-F9A3-40D9-A99C-90B1E6F009B1}" srcId="{EF249058-6456-4AF9-A348-E1AF43818825}" destId="{ACD2A816-D9B5-4F19-B430-2199253CFE29}" srcOrd="2" destOrd="0" parTransId="{99EDD8BA-883E-4484-B489-83C545139071}" sibTransId="{4487E98B-1749-42BC-A0D4-9FF1C2EECA9A}"/>
    <dgm:cxn modelId="{916148C5-AF00-4FC3-8472-37C035E6B871}" srcId="{EF249058-6456-4AF9-A348-E1AF43818825}" destId="{D19628EC-5380-4B7B-9FC6-30ECDA00C44D}" srcOrd="3" destOrd="0" parTransId="{EEAF11B4-F47B-4B24-A87A-0C3E54382060}" sibTransId="{A85A81BF-4879-45A5-8923-843E2EF2176D}"/>
    <dgm:cxn modelId="{09930AD9-9116-8241-BD6F-054F4CEB8FFB}" type="presOf" srcId="{2737F493-C083-43C6-874E-9445E3A0441F}" destId="{B265E5C1-5117-9F4A-BBE0-111384706EC6}" srcOrd="0" destOrd="0" presId="urn:microsoft.com/office/officeart/2008/layout/LinedList"/>
    <dgm:cxn modelId="{9AA19FDD-5C76-074D-8239-1E2942E37370}" type="presOf" srcId="{16A027F1-7C8B-4B20-91D5-A6CD284C1940}" destId="{B744D2CD-8B59-ED45-BE17-CAEBB80F0D7E}" srcOrd="0" destOrd="0" presId="urn:microsoft.com/office/officeart/2008/layout/LinedList"/>
    <dgm:cxn modelId="{501EFEEE-2FD9-454F-88C7-957B57D4AA3B}" type="presParOf" srcId="{767E144B-11A5-6A40-A59D-45CAEAA7A93C}" destId="{E3A5F71D-2F72-3B4E-8CDE-846EDF2D53EF}" srcOrd="0" destOrd="0" presId="urn:microsoft.com/office/officeart/2008/layout/LinedList"/>
    <dgm:cxn modelId="{2244C9F0-2FD6-D34A-9588-489479911AFF}" type="presParOf" srcId="{767E144B-11A5-6A40-A59D-45CAEAA7A93C}" destId="{DFA26502-5B2D-5E48-A8F4-5EB4E7674005}" srcOrd="1" destOrd="0" presId="urn:microsoft.com/office/officeart/2008/layout/LinedList"/>
    <dgm:cxn modelId="{02311B6C-D503-C043-9CE6-10DBD97758C3}" type="presParOf" srcId="{DFA26502-5B2D-5E48-A8F4-5EB4E7674005}" destId="{B265E5C1-5117-9F4A-BBE0-111384706EC6}" srcOrd="0" destOrd="0" presId="urn:microsoft.com/office/officeart/2008/layout/LinedList"/>
    <dgm:cxn modelId="{B0FE37B6-613D-6548-9711-D52141DD31FB}" type="presParOf" srcId="{DFA26502-5B2D-5E48-A8F4-5EB4E7674005}" destId="{29A62E4F-0B05-5742-B2A2-0A43B2665045}" srcOrd="1" destOrd="0" presId="urn:microsoft.com/office/officeart/2008/layout/LinedList"/>
    <dgm:cxn modelId="{8921965F-0DEE-2443-94B8-088CBCCB2E76}" type="presParOf" srcId="{767E144B-11A5-6A40-A59D-45CAEAA7A93C}" destId="{3FAE13DD-39DB-7244-8728-6DEF1D1D502F}" srcOrd="2" destOrd="0" presId="urn:microsoft.com/office/officeart/2008/layout/LinedList"/>
    <dgm:cxn modelId="{930582EB-05B9-7741-8F72-5B1CFC228718}" type="presParOf" srcId="{767E144B-11A5-6A40-A59D-45CAEAA7A93C}" destId="{C75C993A-9925-294E-8E78-08EBED5EAEBA}" srcOrd="3" destOrd="0" presId="urn:microsoft.com/office/officeart/2008/layout/LinedList"/>
    <dgm:cxn modelId="{A8B53C0F-4E79-464D-AF58-80142DD7C21B}" type="presParOf" srcId="{C75C993A-9925-294E-8E78-08EBED5EAEBA}" destId="{B744D2CD-8B59-ED45-BE17-CAEBB80F0D7E}" srcOrd="0" destOrd="0" presId="urn:microsoft.com/office/officeart/2008/layout/LinedList"/>
    <dgm:cxn modelId="{6E731620-3D88-4E42-9F2E-FEB054FFAD21}" type="presParOf" srcId="{C75C993A-9925-294E-8E78-08EBED5EAEBA}" destId="{D9531735-E24D-294C-9AFA-8BEAB39DD523}" srcOrd="1" destOrd="0" presId="urn:microsoft.com/office/officeart/2008/layout/LinedList"/>
    <dgm:cxn modelId="{9BCE5200-48C6-7843-AD3B-0FC4AD11CB28}" type="presParOf" srcId="{767E144B-11A5-6A40-A59D-45CAEAA7A93C}" destId="{6770A633-C63A-894F-A814-7C6A5DC6095E}" srcOrd="4" destOrd="0" presId="urn:microsoft.com/office/officeart/2008/layout/LinedList"/>
    <dgm:cxn modelId="{955D436F-E654-D846-B727-C9B9878B57C7}" type="presParOf" srcId="{767E144B-11A5-6A40-A59D-45CAEAA7A93C}" destId="{7DC1776B-B093-894A-BA1A-CFF944F5B655}" srcOrd="5" destOrd="0" presId="urn:microsoft.com/office/officeart/2008/layout/LinedList"/>
    <dgm:cxn modelId="{6C0B13D5-7504-6447-AFD4-A339AEF8E743}" type="presParOf" srcId="{7DC1776B-B093-894A-BA1A-CFF944F5B655}" destId="{04031E5E-D372-A447-ADA8-AE530561E205}" srcOrd="0" destOrd="0" presId="urn:microsoft.com/office/officeart/2008/layout/LinedList"/>
    <dgm:cxn modelId="{2D9652D6-3111-274D-96BC-C9FFFAA0AFB5}" type="presParOf" srcId="{7DC1776B-B093-894A-BA1A-CFF944F5B655}" destId="{0C5AA618-6DD2-D84F-B325-BED1310C791A}" srcOrd="1" destOrd="0" presId="urn:microsoft.com/office/officeart/2008/layout/LinedList"/>
    <dgm:cxn modelId="{1462E294-622C-354A-8D03-51BCD1FE2537}" type="presParOf" srcId="{767E144B-11A5-6A40-A59D-45CAEAA7A93C}" destId="{661835EE-8BF5-AA43-92ED-25524B0DED2A}" srcOrd="6" destOrd="0" presId="urn:microsoft.com/office/officeart/2008/layout/LinedList"/>
    <dgm:cxn modelId="{3A094A53-531A-C048-AD14-74EC68C8FBA6}" type="presParOf" srcId="{767E144B-11A5-6A40-A59D-45CAEAA7A93C}" destId="{D17E78A7-D7BB-2642-9A1D-628810ECA427}" srcOrd="7" destOrd="0" presId="urn:microsoft.com/office/officeart/2008/layout/LinedList"/>
    <dgm:cxn modelId="{2F6F239F-B8CA-574A-8CB0-DBAF6634CE1E}" type="presParOf" srcId="{D17E78A7-D7BB-2642-9A1D-628810ECA427}" destId="{63F215DC-CD3C-B740-8238-A8E75005E37D}" srcOrd="0" destOrd="0" presId="urn:microsoft.com/office/officeart/2008/layout/LinedList"/>
    <dgm:cxn modelId="{91FA1C3C-F064-034C-9C5E-C9797178D163}" type="presParOf" srcId="{D17E78A7-D7BB-2642-9A1D-628810ECA427}" destId="{0A0CD430-7562-3049-AB42-B20EC18768F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50EFC54-A684-4533-9E19-EDCCAC64A927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C026EDF-7691-47B6-9B49-A7A9E4B62C6D}">
      <dgm:prSet/>
      <dgm:spPr/>
      <dgm:t>
        <a:bodyPr/>
        <a:lstStyle/>
        <a:p>
          <a:r>
            <a:rPr lang="en-US" dirty="0"/>
            <a:t> “You’re being selfish-you only think about yourself.”</a:t>
          </a:r>
        </a:p>
      </dgm:t>
    </dgm:pt>
    <dgm:pt modelId="{AD9ED3F9-670E-49E4-B06A-FCE6404CD404}" type="parTrans" cxnId="{AFC5A0E2-ED60-434B-BE84-CEC99C3D940F}">
      <dgm:prSet/>
      <dgm:spPr/>
      <dgm:t>
        <a:bodyPr/>
        <a:lstStyle/>
        <a:p>
          <a:endParaRPr lang="en-US"/>
        </a:p>
      </dgm:t>
    </dgm:pt>
    <dgm:pt modelId="{4BDCF367-5F95-40C9-AA73-91FF08543B1D}" type="sibTrans" cxnId="{AFC5A0E2-ED60-434B-BE84-CEC99C3D940F}">
      <dgm:prSet/>
      <dgm:spPr/>
      <dgm:t>
        <a:bodyPr/>
        <a:lstStyle/>
        <a:p>
          <a:endParaRPr lang="en-US"/>
        </a:p>
      </dgm:t>
    </dgm:pt>
    <dgm:pt modelId="{A31CF831-5C5B-3846-ACD0-BBA75CDC3597}" type="pres">
      <dgm:prSet presAssocID="{050EFC54-A684-4533-9E19-EDCCAC64A927}" presName="vert0" presStyleCnt="0">
        <dgm:presLayoutVars>
          <dgm:dir/>
          <dgm:animOne val="branch"/>
          <dgm:animLvl val="lvl"/>
        </dgm:presLayoutVars>
      </dgm:prSet>
      <dgm:spPr/>
    </dgm:pt>
    <dgm:pt modelId="{468C2891-361C-8942-9B42-0F994EB9FBB3}" type="pres">
      <dgm:prSet presAssocID="{1C026EDF-7691-47B6-9B49-A7A9E4B62C6D}" presName="thickLine" presStyleLbl="alignNode1" presStyleIdx="0" presStyleCnt="1"/>
      <dgm:spPr/>
    </dgm:pt>
    <dgm:pt modelId="{3036F9CD-5CA5-DB49-AC8A-93662E1B5C38}" type="pres">
      <dgm:prSet presAssocID="{1C026EDF-7691-47B6-9B49-A7A9E4B62C6D}" presName="horz1" presStyleCnt="0"/>
      <dgm:spPr/>
    </dgm:pt>
    <dgm:pt modelId="{FD1B72A9-1700-804E-8B86-435C920DA7D1}" type="pres">
      <dgm:prSet presAssocID="{1C026EDF-7691-47B6-9B49-A7A9E4B62C6D}" presName="tx1" presStyleLbl="revTx" presStyleIdx="0" presStyleCnt="1"/>
      <dgm:spPr/>
    </dgm:pt>
    <dgm:pt modelId="{341DEBF9-8DD4-2546-B951-B75EF830C02C}" type="pres">
      <dgm:prSet presAssocID="{1C026EDF-7691-47B6-9B49-A7A9E4B62C6D}" presName="vert1" presStyleCnt="0"/>
      <dgm:spPr/>
    </dgm:pt>
  </dgm:ptLst>
  <dgm:cxnLst>
    <dgm:cxn modelId="{3216D794-9AFC-3941-B199-C5E1A494CC1A}" type="presOf" srcId="{1C026EDF-7691-47B6-9B49-A7A9E4B62C6D}" destId="{FD1B72A9-1700-804E-8B86-435C920DA7D1}" srcOrd="0" destOrd="0" presId="urn:microsoft.com/office/officeart/2008/layout/LinedList"/>
    <dgm:cxn modelId="{97EBE8D8-190E-1F4C-A3D6-B8956B2D9D1C}" type="presOf" srcId="{050EFC54-A684-4533-9E19-EDCCAC64A927}" destId="{A31CF831-5C5B-3846-ACD0-BBA75CDC3597}" srcOrd="0" destOrd="0" presId="urn:microsoft.com/office/officeart/2008/layout/LinedList"/>
    <dgm:cxn modelId="{AFC5A0E2-ED60-434B-BE84-CEC99C3D940F}" srcId="{050EFC54-A684-4533-9E19-EDCCAC64A927}" destId="{1C026EDF-7691-47B6-9B49-A7A9E4B62C6D}" srcOrd="0" destOrd="0" parTransId="{AD9ED3F9-670E-49E4-B06A-FCE6404CD404}" sibTransId="{4BDCF367-5F95-40C9-AA73-91FF08543B1D}"/>
    <dgm:cxn modelId="{5C99E100-EEFF-734F-979C-DA4861772963}" type="presParOf" srcId="{A31CF831-5C5B-3846-ACD0-BBA75CDC3597}" destId="{468C2891-361C-8942-9B42-0F994EB9FBB3}" srcOrd="0" destOrd="0" presId="urn:microsoft.com/office/officeart/2008/layout/LinedList"/>
    <dgm:cxn modelId="{CFF4F75A-E713-784C-B4C3-C98B69B523DC}" type="presParOf" srcId="{A31CF831-5C5B-3846-ACD0-BBA75CDC3597}" destId="{3036F9CD-5CA5-DB49-AC8A-93662E1B5C38}" srcOrd="1" destOrd="0" presId="urn:microsoft.com/office/officeart/2008/layout/LinedList"/>
    <dgm:cxn modelId="{04648A25-F45E-DD46-AEAD-13574B61C876}" type="presParOf" srcId="{3036F9CD-5CA5-DB49-AC8A-93662E1B5C38}" destId="{FD1B72A9-1700-804E-8B86-435C920DA7D1}" srcOrd="0" destOrd="0" presId="urn:microsoft.com/office/officeart/2008/layout/LinedList"/>
    <dgm:cxn modelId="{024D152E-B7B4-F24B-A96B-190F900248C5}" type="presParOf" srcId="{3036F9CD-5CA5-DB49-AC8A-93662E1B5C38}" destId="{341DEBF9-8DD4-2546-B951-B75EF830C02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50EFC54-A684-4533-9E19-EDCCAC64A927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C026EDF-7691-47B6-9B49-A7A9E4B62C6D}">
      <dgm:prSet custT="1"/>
      <dgm:spPr/>
      <dgm:t>
        <a:bodyPr/>
        <a:lstStyle/>
        <a:p>
          <a:r>
            <a:rPr lang="en-US" sz="6500" dirty="0"/>
            <a:t> </a:t>
          </a:r>
          <a:r>
            <a:rPr lang="en-US" sz="3200" dirty="0"/>
            <a:t>“You’re being selfish-you only think about yourself.”</a:t>
          </a:r>
        </a:p>
        <a:p>
          <a:r>
            <a:rPr lang="en-US" sz="3200" dirty="0"/>
            <a:t>“I am disappointed that you bought a suit with money we were saving to get furniture. I need to know that I can trust you to use our money in the way we planned. What’s going on?” </a:t>
          </a:r>
        </a:p>
      </dgm:t>
    </dgm:pt>
    <dgm:pt modelId="{AD9ED3F9-670E-49E4-B06A-FCE6404CD404}" type="parTrans" cxnId="{AFC5A0E2-ED60-434B-BE84-CEC99C3D940F}">
      <dgm:prSet/>
      <dgm:spPr/>
      <dgm:t>
        <a:bodyPr/>
        <a:lstStyle/>
        <a:p>
          <a:endParaRPr lang="en-US"/>
        </a:p>
      </dgm:t>
    </dgm:pt>
    <dgm:pt modelId="{4BDCF367-5F95-40C9-AA73-91FF08543B1D}" type="sibTrans" cxnId="{AFC5A0E2-ED60-434B-BE84-CEC99C3D940F}">
      <dgm:prSet/>
      <dgm:spPr/>
      <dgm:t>
        <a:bodyPr/>
        <a:lstStyle/>
        <a:p>
          <a:endParaRPr lang="en-US"/>
        </a:p>
      </dgm:t>
    </dgm:pt>
    <dgm:pt modelId="{A31CF831-5C5B-3846-ACD0-BBA75CDC3597}" type="pres">
      <dgm:prSet presAssocID="{050EFC54-A684-4533-9E19-EDCCAC64A927}" presName="vert0" presStyleCnt="0">
        <dgm:presLayoutVars>
          <dgm:dir/>
          <dgm:animOne val="branch"/>
          <dgm:animLvl val="lvl"/>
        </dgm:presLayoutVars>
      </dgm:prSet>
      <dgm:spPr/>
    </dgm:pt>
    <dgm:pt modelId="{468C2891-361C-8942-9B42-0F994EB9FBB3}" type="pres">
      <dgm:prSet presAssocID="{1C026EDF-7691-47B6-9B49-A7A9E4B62C6D}" presName="thickLine" presStyleLbl="alignNode1" presStyleIdx="0" presStyleCnt="1"/>
      <dgm:spPr/>
    </dgm:pt>
    <dgm:pt modelId="{3036F9CD-5CA5-DB49-AC8A-93662E1B5C38}" type="pres">
      <dgm:prSet presAssocID="{1C026EDF-7691-47B6-9B49-A7A9E4B62C6D}" presName="horz1" presStyleCnt="0"/>
      <dgm:spPr/>
    </dgm:pt>
    <dgm:pt modelId="{FD1B72A9-1700-804E-8B86-435C920DA7D1}" type="pres">
      <dgm:prSet presAssocID="{1C026EDF-7691-47B6-9B49-A7A9E4B62C6D}" presName="tx1" presStyleLbl="revTx" presStyleIdx="0" presStyleCnt="1"/>
      <dgm:spPr/>
    </dgm:pt>
    <dgm:pt modelId="{341DEBF9-8DD4-2546-B951-B75EF830C02C}" type="pres">
      <dgm:prSet presAssocID="{1C026EDF-7691-47B6-9B49-A7A9E4B62C6D}" presName="vert1" presStyleCnt="0"/>
      <dgm:spPr/>
    </dgm:pt>
  </dgm:ptLst>
  <dgm:cxnLst>
    <dgm:cxn modelId="{3216D794-9AFC-3941-B199-C5E1A494CC1A}" type="presOf" srcId="{1C026EDF-7691-47B6-9B49-A7A9E4B62C6D}" destId="{FD1B72A9-1700-804E-8B86-435C920DA7D1}" srcOrd="0" destOrd="0" presId="urn:microsoft.com/office/officeart/2008/layout/LinedList"/>
    <dgm:cxn modelId="{97EBE8D8-190E-1F4C-A3D6-B8956B2D9D1C}" type="presOf" srcId="{050EFC54-A684-4533-9E19-EDCCAC64A927}" destId="{A31CF831-5C5B-3846-ACD0-BBA75CDC3597}" srcOrd="0" destOrd="0" presId="urn:microsoft.com/office/officeart/2008/layout/LinedList"/>
    <dgm:cxn modelId="{AFC5A0E2-ED60-434B-BE84-CEC99C3D940F}" srcId="{050EFC54-A684-4533-9E19-EDCCAC64A927}" destId="{1C026EDF-7691-47B6-9B49-A7A9E4B62C6D}" srcOrd="0" destOrd="0" parTransId="{AD9ED3F9-670E-49E4-B06A-FCE6404CD404}" sibTransId="{4BDCF367-5F95-40C9-AA73-91FF08543B1D}"/>
    <dgm:cxn modelId="{5C99E100-EEFF-734F-979C-DA4861772963}" type="presParOf" srcId="{A31CF831-5C5B-3846-ACD0-BBA75CDC3597}" destId="{468C2891-361C-8942-9B42-0F994EB9FBB3}" srcOrd="0" destOrd="0" presId="urn:microsoft.com/office/officeart/2008/layout/LinedList"/>
    <dgm:cxn modelId="{CFF4F75A-E713-784C-B4C3-C98B69B523DC}" type="presParOf" srcId="{A31CF831-5C5B-3846-ACD0-BBA75CDC3597}" destId="{3036F9CD-5CA5-DB49-AC8A-93662E1B5C38}" srcOrd="1" destOrd="0" presId="urn:microsoft.com/office/officeart/2008/layout/LinedList"/>
    <dgm:cxn modelId="{04648A25-F45E-DD46-AEAD-13574B61C876}" type="presParOf" srcId="{3036F9CD-5CA5-DB49-AC8A-93662E1B5C38}" destId="{FD1B72A9-1700-804E-8B86-435C920DA7D1}" srcOrd="0" destOrd="0" presId="urn:microsoft.com/office/officeart/2008/layout/LinedList"/>
    <dgm:cxn modelId="{024D152E-B7B4-F24B-A96B-190F900248C5}" type="presParOf" srcId="{3036F9CD-5CA5-DB49-AC8A-93662E1B5C38}" destId="{341DEBF9-8DD4-2546-B951-B75EF830C02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7B9B82B-6E82-4FE3-884A-809C1FBAD8A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18D4BA2-53D6-4335-941A-86BA5787A20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/>
            <a:t>1. Observing: State what your senses recorded without judgements or opinions.</a:t>
          </a:r>
          <a:endParaRPr lang="en-US" sz="2000" dirty="0"/>
        </a:p>
      </dgm:t>
    </dgm:pt>
    <dgm:pt modelId="{03DD3B5A-483D-4C15-9E9F-0285D1645D5E}" type="parTrans" cxnId="{44AE27A7-64B8-4575-B2C1-D64DD3EDB52B}">
      <dgm:prSet/>
      <dgm:spPr/>
      <dgm:t>
        <a:bodyPr/>
        <a:lstStyle/>
        <a:p>
          <a:endParaRPr lang="en-US"/>
        </a:p>
      </dgm:t>
    </dgm:pt>
    <dgm:pt modelId="{842FA00C-30F0-46A0-9F42-5784C7BFC3B1}" type="sibTrans" cxnId="{44AE27A7-64B8-4575-B2C1-D64DD3EDB52B}">
      <dgm:prSet/>
      <dgm:spPr/>
      <dgm:t>
        <a:bodyPr/>
        <a:lstStyle/>
        <a:p>
          <a:endParaRPr lang="en-US"/>
        </a:p>
      </dgm:t>
    </dgm:pt>
    <dgm:pt modelId="{A9FC2681-A3D2-4C0B-84A1-4D6EB0E4824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A0ECCBA-66D4-4E9F-903F-F3275193471E}" type="parTrans" cxnId="{60A75D71-F587-4CE2-AB3D-00C473813A08}">
      <dgm:prSet/>
      <dgm:spPr/>
      <dgm:t>
        <a:bodyPr/>
        <a:lstStyle/>
        <a:p>
          <a:endParaRPr lang="en-US"/>
        </a:p>
      </dgm:t>
    </dgm:pt>
    <dgm:pt modelId="{A3AE1675-CB00-4325-AC34-0313D7D531F0}" type="sibTrans" cxnId="{60A75D71-F587-4CE2-AB3D-00C473813A08}">
      <dgm:prSet/>
      <dgm:spPr/>
      <dgm:t>
        <a:bodyPr/>
        <a:lstStyle/>
        <a:p>
          <a:endParaRPr lang="en-US"/>
        </a:p>
      </dgm:t>
    </dgm:pt>
    <dgm:pt modelId="{59A85C5B-A923-4C69-B2C5-F2614475CFC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/>
            <a:t>2. Identifying and expressing Your feelings </a:t>
          </a:r>
          <a:endParaRPr lang="en-US" sz="2400" dirty="0"/>
        </a:p>
      </dgm:t>
    </dgm:pt>
    <dgm:pt modelId="{9F74C427-B3AF-4176-9F06-0BE59932A29F}" type="parTrans" cxnId="{F572E312-BF0D-45A4-AB28-21D6C67444FB}">
      <dgm:prSet/>
      <dgm:spPr/>
      <dgm:t>
        <a:bodyPr/>
        <a:lstStyle/>
        <a:p>
          <a:endParaRPr lang="en-US"/>
        </a:p>
      </dgm:t>
    </dgm:pt>
    <dgm:pt modelId="{4A701736-2FBB-4E10-AD32-D9E2C7F27F1A}" type="sibTrans" cxnId="{F572E312-BF0D-45A4-AB28-21D6C67444FB}">
      <dgm:prSet/>
      <dgm:spPr/>
      <dgm:t>
        <a:bodyPr/>
        <a:lstStyle/>
        <a:p>
          <a:endParaRPr lang="en-US"/>
        </a:p>
      </dgm:t>
    </dgm:pt>
    <dgm:pt modelId="{B94FAF42-4461-4DA0-94A6-5C1ED1435BB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 dirty="0"/>
            <a:t>3</a:t>
          </a:r>
          <a:r>
            <a:rPr lang="en-US" sz="2400" b="1" dirty="0"/>
            <a:t>. Identifying your needs  </a:t>
          </a:r>
          <a:endParaRPr lang="en-US" sz="2400" dirty="0"/>
        </a:p>
      </dgm:t>
    </dgm:pt>
    <dgm:pt modelId="{D20DB73E-4690-4638-9258-31D18684D3BA}" type="parTrans" cxnId="{D76B31D2-90EA-4EE4-9D21-AFFD46A07F33}">
      <dgm:prSet/>
      <dgm:spPr/>
      <dgm:t>
        <a:bodyPr/>
        <a:lstStyle/>
        <a:p>
          <a:endParaRPr lang="en-US"/>
        </a:p>
      </dgm:t>
    </dgm:pt>
    <dgm:pt modelId="{489FD142-44D2-424B-B6AC-5BC7D00608AB}" type="sibTrans" cxnId="{D76B31D2-90EA-4EE4-9D21-AFFD46A07F33}">
      <dgm:prSet/>
      <dgm:spPr/>
      <dgm:t>
        <a:bodyPr/>
        <a:lstStyle/>
        <a:p>
          <a:endParaRPr lang="en-US"/>
        </a:p>
      </dgm:t>
    </dgm:pt>
    <dgm:pt modelId="{A1ADAEEA-CA03-4967-9FE7-1FB97750A5B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/>
            <a:t>4. Requesting cooperation</a:t>
          </a:r>
          <a:endParaRPr lang="en-US" sz="2400" dirty="0"/>
        </a:p>
      </dgm:t>
    </dgm:pt>
    <dgm:pt modelId="{75601363-6C7A-43AF-9BE4-E4951802A4D9}" type="parTrans" cxnId="{7114ED55-F23C-4DFD-9753-CD2CBE906BE5}">
      <dgm:prSet/>
      <dgm:spPr/>
      <dgm:t>
        <a:bodyPr/>
        <a:lstStyle/>
        <a:p>
          <a:endParaRPr lang="en-US"/>
        </a:p>
      </dgm:t>
    </dgm:pt>
    <dgm:pt modelId="{C8556B2F-1FAC-4AB1-8ADD-4B57BA1CFBA4}" type="sibTrans" cxnId="{7114ED55-F23C-4DFD-9753-CD2CBE906BE5}">
      <dgm:prSet/>
      <dgm:spPr/>
      <dgm:t>
        <a:bodyPr/>
        <a:lstStyle/>
        <a:p>
          <a:endParaRPr lang="en-US"/>
        </a:p>
      </dgm:t>
    </dgm:pt>
    <dgm:pt modelId="{5EE812E1-CF37-9343-9A1A-CDFC28A344F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D6ECA9B-15BC-0748-A5D0-BA902E52D4C0}" type="parTrans" cxnId="{D7E6A546-A7B7-D348-BDF5-6511B03E26C9}">
      <dgm:prSet/>
      <dgm:spPr/>
      <dgm:t>
        <a:bodyPr/>
        <a:lstStyle/>
        <a:p>
          <a:endParaRPr lang="en-US"/>
        </a:p>
      </dgm:t>
    </dgm:pt>
    <dgm:pt modelId="{584798BC-E0AF-6542-8A3A-2F985907059F}" type="sibTrans" cxnId="{D7E6A546-A7B7-D348-BDF5-6511B03E26C9}">
      <dgm:prSet/>
      <dgm:spPr/>
      <dgm:t>
        <a:bodyPr/>
        <a:lstStyle/>
        <a:p>
          <a:endParaRPr lang="en-US"/>
        </a:p>
      </dgm:t>
    </dgm:pt>
    <dgm:pt modelId="{BF6BF41C-5031-D64F-9E81-9C066FFE602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6F90CF5-DC75-2E42-BC2A-A31B4DD99BF1}" type="parTrans" cxnId="{1E377C35-E4B0-B544-9351-70027C529098}">
      <dgm:prSet/>
      <dgm:spPr/>
      <dgm:t>
        <a:bodyPr/>
        <a:lstStyle/>
        <a:p>
          <a:endParaRPr lang="en-US"/>
        </a:p>
      </dgm:t>
    </dgm:pt>
    <dgm:pt modelId="{2664ED5A-E681-3D4A-8B00-6EE57E4A08B6}" type="sibTrans" cxnId="{1E377C35-E4B0-B544-9351-70027C529098}">
      <dgm:prSet/>
      <dgm:spPr/>
      <dgm:t>
        <a:bodyPr/>
        <a:lstStyle/>
        <a:p>
          <a:endParaRPr lang="en-US"/>
        </a:p>
      </dgm:t>
    </dgm:pt>
    <dgm:pt modelId="{FAD57458-5356-C541-AB99-0E065E3E730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251B096-BA87-DC4E-9ABB-6D5E83869A07}" type="parTrans" cxnId="{374A8E5C-536E-4E4A-A375-514AD8F3611D}">
      <dgm:prSet/>
      <dgm:spPr/>
      <dgm:t>
        <a:bodyPr/>
        <a:lstStyle/>
        <a:p>
          <a:endParaRPr lang="en-US"/>
        </a:p>
      </dgm:t>
    </dgm:pt>
    <dgm:pt modelId="{7EA05485-C345-174B-A52B-FFD5ABD4E8C9}" type="sibTrans" cxnId="{374A8E5C-536E-4E4A-A375-514AD8F3611D}">
      <dgm:prSet/>
      <dgm:spPr/>
      <dgm:t>
        <a:bodyPr/>
        <a:lstStyle/>
        <a:p>
          <a:endParaRPr lang="en-US"/>
        </a:p>
      </dgm:t>
    </dgm:pt>
    <dgm:pt modelId="{D4D57F47-CFB6-4645-8F12-C47826F4C2B7}" type="pres">
      <dgm:prSet presAssocID="{17B9B82B-6E82-4FE3-884A-809C1FBAD8A3}" presName="root" presStyleCnt="0">
        <dgm:presLayoutVars>
          <dgm:dir/>
          <dgm:resizeHandles val="exact"/>
        </dgm:presLayoutVars>
      </dgm:prSet>
      <dgm:spPr/>
    </dgm:pt>
    <dgm:pt modelId="{E36B7B6E-ADA0-437D-9CE5-F5BE8CF067D5}" type="pres">
      <dgm:prSet presAssocID="{818D4BA2-53D6-4335-941A-86BA5787A206}" presName="compNode" presStyleCnt="0"/>
      <dgm:spPr/>
    </dgm:pt>
    <dgm:pt modelId="{A0BFC76F-F38F-45AB-A65B-780C52CDFE4B}" type="pres">
      <dgm:prSet presAssocID="{818D4BA2-53D6-4335-941A-86BA5787A206}" presName="bgRect" presStyleLbl="bgShp" presStyleIdx="0" presStyleCnt="4"/>
      <dgm:spPr/>
    </dgm:pt>
    <dgm:pt modelId="{B9D6CF19-9E62-4DA9-9CF5-17C0E64467F1}" type="pres">
      <dgm:prSet presAssocID="{818D4BA2-53D6-4335-941A-86BA5787A20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s"/>
        </a:ext>
      </dgm:extLst>
    </dgm:pt>
    <dgm:pt modelId="{DAD50D77-697A-433D-B47D-0CA8F1EE8E77}" type="pres">
      <dgm:prSet presAssocID="{818D4BA2-53D6-4335-941A-86BA5787A206}" presName="spaceRect" presStyleCnt="0"/>
      <dgm:spPr/>
    </dgm:pt>
    <dgm:pt modelId="{2E78173E-BB74-4DF8-8E80-C8B8F1510E14}" type="pres">
      <dgm:prSet presAssocID="{818D4BA2-53D6-4335-941A-86BA5787A206}" presName="parTx" presStyleLbl="revTx" presStyleIdx="0" presStyleCnt="5">
        <dgm:presLayoutVars>
          <dgm:chMax val="0"/>
          <dgm:chPref val="0"/>
        </dgm:presLayoutVars>
      </dgm:prSet>
      <dgm:spPr/>
    </dgm:pt>
    <dgm:pt modelId="{AC25B99F-7DDC-4085-8BC3-63D2D15909F9}" type="pres">
      <dgm:prSet presAssocID="{818D4BA2-53D6-4335-941A-86BA5787A206}" presName="desTx" presStyleLbl="revTx" presStyleIdx="1" presStyleCnt="5">
        <dgm:presLayoutVars/>
      </dgm:prSet>
      <dgm:spPr/>
    </dgm:pt>
    <dgm:pt modelId="{F2894834-76DF-4E81-A6E4-ADEFD4F3673A}" type="pres">
      <dgm:prSet presAssocID="{842FA00C-30F0-46A0-9F42-5784C7BFC3B1}" presName="sibTrans" presStyleCnt="0"/>
      <dgm:spPr/>
    </dgm:pt>
    <dgm:pt modelId="{16B1B2D8-FE64-4C49-B336-6AD0C4A6CF54}" type="pres">
      <dgm:prSet presAssocID="{59A85C5B-A923-4C69-B2C5-F2614475CFC2}" presName="compNode" presStyleCnt="0"/>
      <dgm:spPr/>
    </dgm:pt>
    <dgm:pt modelId="{75E4F8FC-C404-4D11-B05B-EA90C15F918E}" type="pres">
      <dgm:prSet presAssocID="{59A85C5B-A923-4C69-B2C5-F2614475CFC2}" presName="bgRect" presStyleLbl="bgShp" presStyleIdx="1" presStyleCnt="4"/>
      <dgm:spPr/>
    </dgm:pt>
    <dgm:pt modelId="{2C90F18A-3F42-4AAB-8591-E9E20793A885}" type="pres">
      <dgm:prSet presAssocID="{59A85C5B-A923-4C69-B2C5-F2614475CFC2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ry Face with No Fill"/>
        </a:ext>
      </dgm:extLst>
    </dgm:pt>
    <dgm:pt modelId="{F255E9C9-B5EA-4C9A-A0F1-0802AE1CFCFA}" type="pres">
      <dgm:prSet presAssocID="{59A85C5B-A923-4C69-B2C5-F2614475CFC2}" presName="spaceRect" presStyleCnt="0"/>
      <dgm:spPr/>
    </dgm:pt>
    <dgm:pt modelId="{2AF30EE5-45FA-4329-A9D1-64B9BDD0EB50}" type="pres">
      <dgm:prSet presAssocID="{59A85C5B-A923-4C69-B2C5-F2614475CFC2}" presName="parTx" presStyleLbl="revTx" presStyleIdx="2" presStyleCnt="5">
        <dgm:presLayoutVars>
          <dgm:chMax val="0"/>
          <dgm:chPref val="0"/>
        </dgm:presLayoutVars>
      </dgm:prSet>
      <dgm:spPr/>
    </dgm:pt>
    <dgm:pt modelId="{EA5D1CC1-027B-48C4-9A95-F80AAAB28613}" type="pres">
      <dgm:prSet presAssocID="{4A701736-2FBB-4E10-AD32-D9E2C7F27F1A}" presName="sibTrans" presStyleCnt="0"/>
      <dgm:spPr/>
    </dgm:pt>
    <dgm:pt modelId="{1AF4AA15-31C4-4CD9-B146-2AD5FEEF3CF7}" type="pres">
      <dgm:prSet presAssocID="{B94FAF42-4461-4DA0-94A6-5C1ED1435BB6}" presName="compNode" presStyleCnt="0"/>
      <dgm:spPr/>
    </dgm:pt>
    <dgm:pt modelId="{DDC8318B-1019-43A6-B1E6-73DC931ED6E7}" type="pres">
      <dgm:prSet presAssocID="{B94FAF42-4461-4DA0-94A6-5C1ED1435BB6}" presName="bgRect" presStyleLbl="bgShp" presStyleIdx="2" presStyleCnt="4"/>
      <dgm:spPr/>
    </dgm:pt>
    <dgm:pt modelId="{F42948C4-10D0-4744-B9A7-A3D9A83D3637}" type="pres">
      <dgm:prSet presAssocID="{B94FAF42-4461-4DA0-94A6-5C1ED1435BB6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uzzle"/>
        </a:ext>
      </dgm:extLst>
    </dgm:pt>
    <dgm:pt modelId="{4A1A78E8-3526-4410-96D4-64C77AADB3A4}" type="pres">
      <dgm:prSet presAssocID="{B94FAF42-4461-4DA0-94A6-5C1ED1435BB6}" presName="spaceRect" presStyleCnt="0"/>
      <dgm:spPr/>
    </dgm:pt>
    <dgm:pt modelId="{D04136AD-07D3-4436-99DF-C8D84D5F77E2}" type="pres">
      <dgm:prSet presAssocID="{B94FAF42-4461-4DA0-94A6-5C1ED1435BB6}" presName="parTx" presStyleLbl="revTx" presStyleIdx="3" presStyleCnt="5">
        <dgm:presLayoutVars>
          <dgm:chMax val="0"/>
          <dgm:chPref val="0"/>
        </dgm:presLayoutVars>
      </dgm:prSet>
      <dgm:spPr/>
    </dgm:pt>
    <dgm:pt modelId="{F12E11AD-2E60-4406-90DC-540C3CC64283}" type="pres">
      <dgm:prSet presAssocID="{489FD142-44D2-424B-B6AC-5BC7D00608AB}" presName="sibTrans" presStyleCnt="0"/>
      <dgm:spPr/>
    </dgm:pt>
    <dgm:pt modelId="{9795F39A-283F-467E-A98B-DD9D743AB546}" type="pres">
      <dgm:prSet presAssocID="{A1ADAEEA-CA03-4967-9FE7-1FB97750A5B8}" presName="compNode" presStyleCnt="0"/>
      <dgm:spPr/>
    </dgm:pt>
    <dgm:pt modelId="{C363F110-7300-418B-AB09-E26BD33C5DFF}" type="pres">
      <dgm:prSet presAssocID="{A1ADAEEA-CA03-4967-9FE7-1FB97750A5B8}" presName="bgRect" presStyleLbl="bgShp" presStyleIdx="3" presStyleCnt="4"/>
      <dgm:spPr/>
    </dgm:pt>
    <dgm:pt modelId="{E85C0110-7C98-4DEC-8A16-35DA26F61BAA}" type="pres">
      <dgm:prSet presAssocID="{A1ADAEEA-CA03-4967-9FE7-1FB97750A5B8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0C904277-ACBB-4E5F-9551-69C86B102980}" type="pres">
      <dgm:prSet presAssocID="{A1ADAEEA-CA03-4967-9FE7-1FB97750A5B8}" presName="spaceRect" presStyleCnt="0"/>
      <dgm:spPr/>
    </dgm:pt>
    <dgm:pt modelId="{3CCCD4FD-8E3A-4FF8-85D4-F5D77DC69295}" type="pres">
      <dgm:prSet presAssocID="{A1ADAEEA-CA03-4967-9FE7-1FB97750A5B8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F572E312-BF0D-45A4-AB28-21D6C67444FB}" srcId="{17B9B82B-6E82-4FE3-884A-809C1FBAD8A3}" destId="{59A85C5B-A923-4C69-B2C5-F2614475CFC2}" srcOrd="1" destOrd="0" parTransId="{9F74C427-B3AF-4176-9F06-0BE59932A29F}" sibTransId="{4A701736-2FBB-4E10-AD32-D9E2C7F27F1A}"/>
    <dgm:cxn modelId="{1E377C35-E4B0-B544-9351-70027C529098}" srcId="{818D4BA2-53D6-4335-941A-86BA5787A206}" destId="{BF6BF41C-5031-D64F-9E81-9C066FFE6027}" srcOrd="1" destOrd="0" parTransId="{D6F90CF5-DC75-2E42-BC2A-A31B4DD99BF1}" sibTransId="{2664ED5A-E681-3D4A-8B00-6EE57E4A08B6}"/>
    <dgm:cxn modelId="{D7E6A546-A7B7-D348-BDF5-6511B03E26C9}" srcId="{818D4BA2-53D6-4335-941A-86BA5787A206}" destId="{5EE812E1-CF37-9343-9A1A-CDFC28A344FC}" srcOrd="3" destOrd="0" parTransId="{FD6ECA9B-15BC-0748-A5D0-BA902E52D4C0}" sibTransId="{584798BC-E0AF-6542-8A3A-2F985907059F}"/>
    <dgm:cxn modelId="{7114ED55-F23C-4DFD-9753-CD2CBE906BE5}" srcId="{17B9B82B-6E82-4FE3-884A-809C1FBAD8A3}" destId="{A1ADAEEA-CA03-4967-9FE7-1FB97750A5B8}" srcOrd="3" destOrd="0" parTransId="{75601363-6C7A-43AF-9BE4-E4951802A4D9}" sibTransId="{C8556B2F-1FAC-4AB1-8ADD-4B57BA1CFBA4}"/>
    <dgm:cxn modelId="{374A8E5C-536E-4E4A-A375-514AD8F3611D}" srcId="{818D4BA2-53D6-4335-941A-86BA5787A206}" destId="{FAD57458-5356-C541-AB99-0E065E3E730A}" srcOrd="2" destOrd="0" parTransId="{5251B096-BA87-DC4E-9ABB-6D5E83869A07}" sibTransId="{7EA05485-C345-174B-A52B-FFD5ABD4E8C9}"/>
    <dgm:cxn modelId="{D4ABDB6F-A5C1-E04D-B9CF-B1BFE0131F90}" type="presOf" srcId="{FAD57458-5356-C541-AB99-0E065E3E730A}" destId="{AC25B99F-7DDC-4085-8BC3-63D2D15909F9}" srcOrd="0" destOrd="2" presId="urn:microsoft.com/office/officeart/2018/2/layout/IconVerticalSolidList"/>
    <dgm:cxn modelId="{60A75D71-F587-4CE2-AB3D-00C473813A08}" srcId="{818D4BA2-53D6-4335-941A-86BA5787A206}" destId="{A9FC2681-A3D2-4C0B-84A1-4D6EB0E48249}" srcOrd="0" destOrd="0" parTransId="{2A0ECCBA-66D4-4E9F-903F-F3275193471E}" sibTransId="{A3AE1675-CB00-4325-AC34-0313D7D531F0}"/>
    <dgm:cxn modelId="{84D68A89-F323-4247-AF69-B3A2027A81D5}" type="presOf" srcId="{B94FAF42-4461-4DA0-94A6-5C1ED1435BB6}" destId="{D04136AD-07D3-4436-99DF-C8D84D5F77E2}" srcOrd="0" destOrd="0" presId="urn:microsoft.com/office/officeart/2018/2/layout/IconVerticalSolidList"/>
    <dgm:cxn modelId="{1A99808D-C9B5-D241-B41A-54C67DB89617}" type="presOf" srcId="{A9FC2681-A3D2-4C0B-84A1-4D6EB0E48249}" destId="{AC25B99F-7DDC-4085-8BC3-63D2D15909F9}" srcOrd="0" destOrd="0" presId="urn:microsoft.com/office/officeart/2018/2/layout/IconVerticalSolidList"/>
    <dgm:cxn modelId="{EFE464A6-F34B-614C-B7F3-0CA158ACB99F}" type="presOf" srcId="{17B9B82B-6E82-4FE3-884A-809C1FBAD8A3}" destId="{D4D57F47-CFB6-4645-8F12-C47826F4C2B7}" srcOrd="0" destOrd="0" presId="urn:microsoft.com/office/officeart/2018/2/layout/IconVerticalSolidList"/>
    <dgm:cxn modelId="{44AE27A7-64B8-4575-B2C1-D64DD3EDB52B}" srcId="{17B9B82B-6E82-4FE3-884A-809C1FBAD8A3}" destId="{818D4BA2-53D6-4335-941A-86BA5787A206}" srcOrd="0" destOrd="0" parTransId="{03DD3B5A-483D-4C15-9E9F-0285D1645D5E}" sibTransId="{842FA00C-30F0-46A0-9F42-5784C7BFC3B1}"/>
    <dgm:cxn modelId="{B7E112C9-58FD-5D4F-8F1A-023D06E083A1}" type="presOf" srcId="{BF6BF41C-5031-D64F-9E81-9C066FFE6027}" destId="{AC25B99F-7DDC-4085-8BC3-63D2D15909F9}" srcOrd="0" destOrd="1" presId="urn:microsoft.com/office/officeart/2018/2/layout/IconVerticalSolidList"/>
    <dgm:cxn modelId="{D76B31D2-90EA-4EE4-9D21-AFFD46A07F33}" srcId="{17B9B82B-6E82-4FE3-884A-809C1FBAD8A3}" destId="{B94FAF42-4461-4DA0-94A6-5C1ED1435BB6}" srcOrd="2" destOrd="0" parTransId="{D20DB73E-4690-4638-9258-31D18684D3BA}" sibTransId="{489FD142-44D2-424B-B6AC-5BC7D00608AB}"/>
    <dgm:cxn modelId="{C51B3FDD-BB35-7A44-BD69-0FB44745F5DF}" type="presOf" srcId="{59A85C5B-A923-4C69-B2C5-F2614475CFC2}" destId="{2AF30EE5-45FA-4329-A9D1-64B9BDD0EB50}" srcOrd="0" destOrd="0" presId="urn:microsoft.com/office/officeart/2018/2/layout/IconVerticalSolidList"/>
    <dgm:cxn modelId="{71BDD6E6-15F0-A14C-A455-69E28B128AE7}" type="presOf" srcId="{818D4BA2-53D6-4335-941A-86BA5787A206}" destId="{2E78173E-BB74-4DF8-8E80-C8B8F1510E14}" srcOrd="0" destOrd="0" presId="urn:microsoft.com/office/officeart/2018/2/layout/IconVerticalSolidList"/>
    <dgm:cxn modelId="{1AB413EF-ADAC-A44B-B5CA-931F66DC8341}" type="presOf" srcId="{A1ADAEEA-CA03-4967-9FE7-1FB97750A5B8}" destId="{3CCCD4FD-8E3A-4FF8-85D4-F5D77DC69295}" srcOrd="0" destOrd="0" presId="urn:microsoft.com/office/officeart/2018/2/layout/IconVerticalSolidList"/>
    <dgm:cxn modelId="{B062DCF9-B04F-B04E-93D9-B265D060283C}" type="presOf" srcId="{5EE812E1-CF37-9343-9A1A-CDFC28A344FC}" destId="{AC25B99F-7DDC-4085-8BC3-63D2D15909F9}" srcOrd="0" destOrd="3" presId="urn:microsoft.com/office/officeart/2018/2/layout/IconVerticalSolidList"/>
    <dgm:cxn modelId="{65C5E473-7C1E-0343-9CF4-3F44D3EBEF82}" type="presParOf" srcId="{D4D57F47-CFB6-4645-8F12-C47826F4C2B7}" destId="{E36B7B6E-ADA0-437D-9CE5-F5BE8CF067D5}" srcOrd="0" destOrd="0" presId="urn:microsoft.com/office/officeart/2018/2/layout/IconVerticalSolidList"/>
    <dgm:cxn modelId="{A04CD682-FCB1-BC42-9FA1-93837EC7B3FA}" type="presParOf" srcId="{E36B7B6E-ADA0-437D-9CE5-F5BE8CF067D5}" destId="{A0BFC76F-F38F-45AB-A65B-780C52CDFE4B}" srcOrd="0" destOrd="0" presId="urn:microsoft.com/office/officeart/2018/2/layout/IconVerticalSolidList"/>
    <dgm:cxn modelId="{825EA01B-53D0-FF4E-9D4A-8695BF7BA327}" type="presParOf" srcId="{E36B7B6E-ADA0-437D-9CE5-F5BE8CF067D5}" destId="{B9D6CF19-9E62-4DA9-9CF5-17C0E64467F1}" srcOrd="1" destOrd="0" presId="urn:microsoft.com/office/officeart/2018/2/layout/IconVerticalSolidList"/>
    <dgm:cxn modelId="{AEF75A11-D55E-424D-9910-5598E5F5D48D}" type="presParOf" srcId="{E36B7B6E-ADA0-437D-9CE5-F5BE8CF067D5}" destId="{DAD50D77-697A-433D-B47D-0CA8F1EE8E77}" srcOrd="2" destOrd="0" presId="urn:microsoft.com/office/officeart/2018/2/layout/IconVerticalSolidList"/>
    <dgm:cxn modelId="{143783F3-8490-5144-824F-DC602F0609C7}" type="presParOf" srcId="{E36B7B6E-ADA0-437D-9CE5-F5BE8CF067D5}" destId="{2E78173E-BB74-4DF8-8E80-C8B8F1510E14}" srcOrd="3" destOrd="0" presId="urn:microsoft.com/office/officeart/2018/2/layout/IconVerticalSolidList"/>
    <dgm:cxn modelId="{32D32F04-D081-3240-8151-03A6D3FF3DFE}" type="presParOf" srcId="{E36B7B6E-ADA0-437D-9CE5-F5BE8CF067D5}" destId="{AC25B99F-7DDC-4085-8BC3-63D2D15909F9}" srcOrd="4" destOrd="0" presId="urn:microsoft.com/office/officeart/2018/2/layout/IconVerticalSolidList"/>
    <dgm:cxn modelId="{2E777A50-FCC8-5C48-AC78-B6C9D6AAE477}" type="presParOf" srcId="{D4D57F47-CFB6-4645-8F12-C47826F4C2B7}" destId="{F2894834-76DF-4E81-A6E4-ADEFD4F3673A}" srcOrd="1" destOrd="0" presId="urn:microsoft.com/office/officeart/2018/2/layout/IconVerticalSolidList"/>
    <dgm:cxn modelId="{92BD2CE1-5CDD-8741-A61D-65DF125AA222}" type="presParOf" srcId="{D4D57F47-CFB6-4645-8F12-C47826F4C2B7}" destId="{16B1B2D8-FE64-4C49-B336-6AD0C4A6CF54}" srcOrd="2" destOrd="0" presId="urn:microsoft.com/office/officeart/2018/2/layout/IconVerticalSolidList"/>
    <dgm:cxn modelId="{7F38B296-4F3C-6440-91A5-F6AFD9BE99A2}" type="presParOf" srcId="{16B1B2D8-FE64-4C49-B336-6AD0C4A6CF54}" destId="{75E4F8FC-C404-4D11-B05B-EA90C15F918E}" srcOrd="0" destOrd="0" presId="urn:microsoft.com/office/officeart/2018/2/layout/IconVerticalSolidList"/>
    <dgm:cxn modelId="{05A09563-0D52-B645-A78A-8685CE2116BB}" type="presParOf" srcId="{16B1B2D8-FE64-4C49-B336-6AD0C4A6CF54}" destId="{2C90F18A-3F42-4AAB-8591-E9E20793A885}" srcOrd="1" destOrd="0" presId="urn:microsoft.com/office/officeart/2018/2/layout/IconVerticalSolidList"/>
    <dgm:cxn modelId="{2C4069BA-DD62-1D4E-A8D1-17FAA58CAED6}" type="presParOf" srcId="{16B1B2D8-FE64-4C49-B336-6AD0C4A6CF54}" destId="{F255E9C9-B5EA-4C9A-A0F1-0802AE1CFCFA}" srcOrd="2" destOrd="0" presId="urn:microsoft.com/office/officeart/2018/2/layout/IconVerticalSolidList"/>
    <dgm:cxn modelId="{08FA9FA2-2302-164B-BFAF-8BEBD6C2E742}" type="presParOf" srcId="{16B1B2D8-FE64-4C49-B336-6AD0C4A6CF54}" destId="{2AF30EE5-45FA-4329-A9D1-64B9BDD0EB50}" srcOrd="3" destOrd="0" presId="urn:microsoft.com/office/officeart/2018/2/layout/IconVerticalSolidList"/>
    <dgm:cxn modelId="{ED9AE149-D3CF-A940-AF38-CEEEF333E05F}" type="presParOf" srcId="{D4D57F47-CFB6-4645-8F12-C47826F4C2B7}" destId="{EA5D1CC1-027B-48C4-9A95-F80AAAB28613}" srcOrd="3" destOrd="0" presId="urn:microsoft.com/office/officeart/2018/2/layout/IconVerticalSolidList"/>
    <dgm:cxn modelId="{4527B7FD-6AFC-8D40-9E72-C630A205054B}" type="presParOf" srcId="{D4D57F47-CFB6-4645-8F12-C47826F4C2B7}" destId="{1AF4AA15-31C4-4CD9-B146-2AD5FEEF3CF7}" srcOrd="4" destOrd="0" presId="urn:microsoft.com/office/officeart/2018/2/layout/IconVerticalSolidList"/>
    <dgm:cxn modelId="{27F54460-896A-794B-8EC1-1731D72C1258}" type="presParOf" srcId="{1AF4AA15-31C4-4CD9-B146-2AD5FEEF3CF7}" destId="{DDC8318B-1019-43A6-B1E6-73DC931ED6E7}" srcOrd="0" destOrd="0" presId="urn:microsoft.com/office/officeart/2018/2/layout/IconVerticalSolidList"/>
    <dgm:cxn modelId="{B3753FD3-3976-ED4A-A07F-D62EBE6DF3C5}" type="presParOf" srcId="{1AF4AA15-31C4-4CD9-B146-2AD5FEEF3CF7}" destId="{F42948C4-10D0-4744-B9A7-A3D9A83D3637}" srcOrd="1" destOrd="0" presId="urn:microsoft.com/office/officeart/2018/2/layout/IconVerticalSolidList"/>
    <dgm:cxn modelId="{DBB24A07-7929-E84A-865F-1A6154E178C9}" type="presParOf" srcId="{1AF4AA15-31C4-4CD9-B146-2AD5FEEF3CF7}" destId="{4A1A78E8-3526-4410-96D4-64C77AADB3A4}" srcOrd="2" destOrd="0" presId="urn:microsoft.com/office/officeart/2018/2/layout/IconVerticalSolidList"/>
    <dgm:cxn modelId="{00745F62-899C-6942-B339-C38BF0EFBF00}" type="presParOf" srcId="{1AF4AA15-31C4-4CD9-B146-2AD5FEEF3CF7}" destId="{D04136AD-07D3-4436-99DF-C8D84D5F77E2}" srcOrd="3" destOrd="0" presId="urn:microsoft.com/office/officeart/2018/2/layout/IconVerticalSolidList"/>
    <dgm:cxn modelId="{7F20C6AE-00EC-694B-A2CF-F671E4C39DD4}" type="presParOf" srcId="{D4D57F47-CFB6-4645-8F12-C47826F4C2B7}" destId="{F12E11AD-2E60-4406-90DC-540C3CC64283}" srcOrd="5" destOrd="0" presId="urn:microsoft.com/office/officeart/2018/2/layout/IconVerticalSolidList"/>
    <dgm:cxn modelId="{B8C90AE2-7A26-8042-84EA-DDC2BA1380F1}" type="presParOf" srcId="{D4D57F47-CFB6-4645-8F12-C47826F4C2B7}" destId="{9795F39A-283F-467E-A98B-DD9D743AB546}" srcOrd="6" destOrd="0" presId="urn:microsoft.com/office/officeart/2018/2/layout/IconVerticalSolidList"/>
    <dgm:cxn modelId="{47BE7EFE-97A1-0C44-B8D4-7055370EB844}" type="presParOf" srcId="{9795F39A-283F-467E-A98B-DD9D743AB546}" destId="{C363F110-7300-418B-AB09-E26BD33C5DFF}" srcOrd="0" destOrd="0" presId="urn:microsoft.com/office/officeart/2018/2/layout/IconVerticalSolidList"/>
    <dgm:cxn modelId="{57A4863D-B4DC-1B42-82E5-9D35E6255660}" type="presParOf" srcId="{9795F39A-283F-467E-A98B-DD9D743AB546}" destId="{E85C0110-7C98-4DEC-8A16-35DA26F61BAA}" srcOrd="1" destOrd="0" presId="urn:microsoft.com/office/officeart/2018/2/layout/IconVerticalSolidList"/>
    <dgm:cxn modelId="{076B0388-3C9D-FE4F-B0CA-21C14D53660A}" type="presParOf" srcId="{9795F39A-283F-467E-A98B-DD9D743AB546}" destId="{0C904277-ACBB-4E5F-9551-69C86B102980}" srcOrd="2" destOrd="0" presId="urn:microsoft.com/office/officeart/2018/2/layout/IconVerticalSolidList"/>
    <dgm:cxn modelId="{25184FD7-FA91-7D4A-A59F-0DDC8C111B75}" type="presParOf" srcId="{9795F39A-283F-467E-A98B-DD9D743AB546}" destId="{3CCCD4FD-8E3A-4FF8-85D4-F5D77DC6929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16909-C4C3-EF41-ABE1-F1FC3628856E}">
      <dsp:nvSpPr>
        <dsp:cNvPr id="0" name=""/>
        <dsp:cNvSpPr/>
      </dsp:nvSpPr>
      <dsp:spPr>
        <a:xfrm>
          <a:off x="0" y="0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681243-46B7-A84D-B958-7DB1EB10A30F}">
      <dsp:nvSpPr>
        <dsp:cNvPr id="0" name=""/>
        <dsp:cNvSpPr/>
      </dsp:nvSpPr>
      <dsp:spPr>
        <a:xfrm>
          <a:off x="0" y="0"/>
          <a:ext cx="6422901" cy="2542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NVC is a way of communicating that is meant to keep people compassionately connected.</a:t>
          </a:r>
        </a:p>
      </dsp:txBody>
      <dsp:txXfrm>
        <a:off x="0" y="0"/>
        <a:ext cx="6422901" cy="2542722"/>
      </dsp:txXfrm>
    </dsp:sp>
    <dsp:sp modelId="{DFD75F80-DE7A-234D-B784-DAE030B97986}">
      <dsp:nvSpPr>
        <dsp:cNvPr id="0" name=""/>
        <dsp:cNvSpPr/>
      </dsp:nvSpPr>
      <dsp:spPr>
        <a:xfrm>
          <a:off x="0" y="2542722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F63DAF-1678-B34F-92F8-02B353200976}">
      <dsp:nvSpPr>
        <dsp:cNvPr id="0" name=""/>
        <dsp:cNvSpPr/>
      </dsp:nvSpPr>
      <dsp:spPr>
        <a:xfrm>
          <a:off x="0" y="2542722"/>
          <a:ext cx="6422901" cy="2542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NVC is a way of making us consciously aware of the need to think, speak and act with compassion.</a:t>
          </a:r>
        </a:p>
      </dsp:txBody>
      <dsp:txXfrm>
        <a:off x="0" y="2542722"/>
        <a:ext cx="6422901" cy="25427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E5F269-8676-7444-BFBB-85F1AD8F7BD0}">
      <dsp:nvSpPr>
        <dsp:cNvPr id="0" name=""/>
        <dsp:cNvSpPr/>
      </dsp:nvSpPr>
      <dsp:spPr>
        <a:xfrm>
          <a:off x="0" y="0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67D9FC-DB98-3F4F-929A-D349A41F3F55}">
      <dsp:nvSpPr>
        <dsp:cNvPr id="0" name=""/>
        <dsp:cNvSpPr/>
      </dsp:nvSpPr>
      <dsp:spPr>
        <a:xfrm>
          <a:off x="0" y="0"/>
          <a:ext cx="6422901" cy="12713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t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kern="1200" dirty="0"/>
            <a:t>1. Observations</a:t>
          </a:r>
        </a:p>
      </dsp:txBody>
      <dsp:txXfrm>
        <a:off x="0" y="0"/>
        <a:ext cx="6422901" cy="1271361"/>
      </dsp:txXfrm>
    </dsp:sp>
    <dsp:sp modelId="{2DD30361-EA87-3B41-B3F7-D4C5FBDF8C91}">
      <dsp:nvSpPr>
        <dsp:cNvPr id="0" name=""/>
        <dsp:cNvSpPr/>
      </dsp:nvSpPr>
      <dsp:spPr>
        <a:xfrm>
          <a:off x="0" y="1271361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6D64B7-1D90-6B43-9EDB-F62E18FFDA5F}">
      <dsp:nvSpPr>
        <dsp:cNvPr id="0" name=""/>
        <dsp:cNvSpPr/>
      </dsp:nvSpPr>
      <dsp:spPr>
        <a:xfrm>
          <a:off x="0" y="1271361"/>
          <a:ext cx="6422901" cy="12713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t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kern="1200" dirty="0"/>
            <a:t>2. Feelings</a:t>
          </a:r>
        </a:p>
      </dsp:txBody>
      <dsp:txXfrm>
        <a:off x="0" y="1271361"/>
        <a:ext cx="6422901" cy="1271361"/>
      </dsp:txXfrm>
    </dsp:sp>
    <dsp:sp modelId="{C7C64975-E251-C74F-B3DB-7C39EF7A5AFF}">
      <dsp:nvSpPr>
        <dsp:cNvPr id="0" name=""/>
        <dsp:cNvSpPr/>
      </dsp:nvSpPr>
      <dsp:spPr>
        <a:xfrm>
          <a:off x="0" y="2542722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8E1EC2-56B0-B64A-8DF8-84C0DE824222}">
      <dsp:nvSpPr>
        <dsp:cNvPr id="0" name=""/>
        <dsp:cNvSpPr/>
      </dsp:nvSpPr>
      <dsp:spPr>
        <a:xfrm>
          <a:off x="0" y="2542722"/>
          <a:ext cx="6422901" cy="12713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t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kern="1200" dirty="0"/>
            <a:t> 3. Needs</a:t>
          </a:r>
        </a:p>
      </dsp:txBody>
      <dsp:txXfrm>
        <a:off x="0" y="2542722"/>
        <a:ext cx="6422901" cy="1271361"/>
      </dsp:txXfrm>
    </dsp:sp>
    <dsp:sp modelId="{0E1BCD0D-6084-5542-A8CB-BF810D20B480}">
      <dsp:nvSpPr>
        <dsp:cNvPr id="0" name=""/>
        <dsp:cNvSpPr/>
      </dsp:nvSpPr>
      <dsp:spPr>
        <a:xfrm>
          <a:off x="0" y="3814083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5CC97A-2CD3-7545-9EAD-CC97F66E3A00}">
      <dsp:nvSpPr>
        <dsp:cNvPr id="0" name=""/>
        <dsp:cNvSpPr/>
      </dsp:nvSpPr>
      <dsp:spPr>
        <a:xfrm>
          <a:off x="0" y="3814083"/>
          <a:ext cx="6422901" cy="12713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t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kern="1200" dirty="0"/>
            <a:t> 4. Requests</a:t>
          </a:r>
        </a:p>
      </dsp:txBody>
      <dsp:txXfrm>
        <a:off x="0" y="3814083"/>
        <a:ext cx="6422901" cy="12713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3A6958-FC1A-CE42-BBAE-2D92A6F5DD63}">
      <dsp:nvSpPr>
        <dsp:cNvPr id="0" name=""/>
        <dsp:cNvSpPr/>
      </dsp:nvSpPr>
      <dsp:spPr>
        <a:xfrm>
          <a:off x="0" y="2483"/>
          <a:ext cx="642290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17F24B-F71F-7C46-A000-EB19143066D5}">
      <dsp:nvSpPr>
        <dsp:cNvPr id="0" name=""/>
        <dsp:cNvSpPr/>
      </dsp:nvSpPr>
      <dsp:spPr>
        <a:xfrm>
          <a:off x="0" y="2483"/>
          <a:ext cx="6422901" cy="1693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Some of us immediately judge others when we are observing.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By not making judgements, we show compassion.</a:t>
          </a:r>
        </a:p>
      </dsp:txBody>
      <dsp:txXfrm>
        <a:off x="0" y="2483"/>
        <a:ext cx="6422901" cy="1693492"/>
      </dsp:txXfrm>
    </dsp:sp>
    <dsp:sp modelId="{73184056-5C1D-6341-BD42-FCF408CFF783}">
      <dsp:nvSpPr>
        <dsp:cNvPr id="0" name=""/>
        <dsp:cNvSpPr/>
      </dsp:nvSpPr>
      <dsp:spPr>
        <a:xfrm>
          <a:off x="0" y="1695975"/>
          <a:ext cx="642290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8A4779-A1EB-3345-B325-B0E25B5A3D47}">
      <dsp:nvSpPr>
        <dsp:cNvPr id="0" name=""/>
        <dsp:cNvSpPr/>
      </dsp:nvSpPr>
      <dsp:spPr>
        <a:xfrm>
          <a:off x="0" y="1695975"/>
          <a:ext cx="6422901" cy="1693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Instead of automatically judging what we are observing we need to think in terms of everybody’s needs.</a:t>
          </a:r>
        </a:p>
      </dsp:txBody>
      <dsp:txXfrm>
        <a:off x="0" y="1695975"/>
        <a:ext cx="6422901" cy="1693492"/>
      </dsp:txXfrm>
    </dsp:sp>
    <dsp:sp modelId="{41EBC506-870C-174B-B6DD-04B804CB3F3F}">
      <dsp:nvSpPr>
        <dsp:cNvPr id="0" name=""/>
        <dsp:cNvSpPr/>
      </dsp:nvSpPr>
      <dsp:spPr>
        <a:xfrm>
          <a:off x="0" y="3389468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75795F-1B8A-554E-8922-FC0E5269316D}">
      <dsp:nvSpPr>
        <dsp:cNvPr id="0" name=""/>
        <dsp:cNvSpPr/>
      </dsp:nvSpPr>
      <dsp:spPr>
        <a:xfrm>
          <a:off x="0" y="3389468"/>
          <a:ext cx="6422901" cy="1693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When we conflate opinions with observations, it is less likely that others will hear our intended </a:t>
          </a:r>
          <a:r>
            <a:rPr lang="en-US" sz="3200" b="1" kern="1200"/>
            <a:t>meaning</a:t>
          </a:r>
          <a:r>
            <a:rPr lang="en-US" sz="2400" b="1" kern="1200"/>
            <a:t>.</a:t>
          </a:r>
        </a:p>
      </dsp:txBody>
      <dsp:txXfrm>
        <a:off x="0" y="3389468"/>
        <a:ext cx="6422901" cy="16934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736721-1F41-204A-BB71-7F71F3F34252}">
      <dsp:nvSpPr>
        <dsp:cNvPr id="0" name=""/>
        <dsp:cNvSpPr/>
      </dsp:nvSpPr>
      <dsp:spPr>
        <a:xfrm>
          <a:off x="0" y="0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7DC1C0-F42E-D04A-AA10-79BF40395DD2}">
      <dsp:nvSpPr>
        <dsp:cNvPr id="0" name=""/>
        <dsp:cNvSpPr/>
      </dsp:nvSpPr>
      <dsp:spPr>
        <a:xfrm>
          <a:off x="0" y="0"/>
          <a:ext cx="6422901" cy="2542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i="0" kern="1200" dirty="0"/>
            <a:t>What you observe is a </a:t>
          </a:r>
          <a:r>
            <a:rPr lang="en-US" sz="3600" b="1" i="0" u="sng" kern="1200" dirty="0"/>
            <a:t>stimulus </a:t>
          </a:r>
          <a:r>
            <a:rPr lang="en-US" sz="3300" b="1" i="0" kern="1200" dirty="0"/>
            <a:t>and </a:t>
          </a:r>
          <a:r>
            <a:rPr lang="en-US" sz="3600" b="1" i="0" u="sng" kern="1200" dirty="0"/>
            <a:t>not a cause </a:t>
          </a:r>
          <a:r>
            <a:rPr lang="en-US" sz="3300" b="1" i="0" kern="1200" dirty="0"/>
            <a:t>of how it made you feel. </a:t>
          </a: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1" u="sng" kern="1200" dirty="0"/>
            <a:t>You are fully responsible for the way you feel.</a:t>
          </a:r>
          <a:endParaRPr lang="en-US" sz="2800" i="0" u="sng" kern="1200" dirty="0"/>
        </a:p>
      </dsp:txBody>
      <dsp:txXfrm>
        <a:off x="0" y="0"/>
        <a:ext cx="6422901" cy="2542722"/>
      </dsp:txXfrm>
    </dsp:sp>
    <dsp:sp modelId="{C6261AE2-C314-DF43-8E82-2274D896ECA9}">
      <dsp:nvSpPr>
        <dsp:cNvPr id="0" name=""/>
        <dsp:cNvSpPr/>
      </dsp:nvSpPr>
      <dsp:spPr>
        <a:xfrm>
          <a:off x="0" y="2542722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707971-63C7-6548-91CD-3A3FAB904A66}">
      <dsp:nvSpPr>
        <dsp:cNvPr id="0" name=""/>
        <dsp:cNvSpPr/>
      </dsp:nvSpPr>
      <dsp:spPr>
        <a:xfrm>
          <a:off x="0" y="2542722"/>
          <a:ext cx="6422901" cy="2542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/>
            <a:t>Two people  can observe the same event, and each one has a different emotional reaction as a result.</a:t>
          </a:r>
        </a:p>
      </dsp:txBody>
      <dsp:txXfrm>
        <a:off x="0" y="2542722"/>
        <a:ext cx="6422901" cy="25427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4F06BF-4ACD-8C42-8BC6-DDEB48BA09FF}">
      <dsp:nvSpPr>
        <dsp:cNvPr id="0" name=""/>
        <dsp:cNvSpPr/>
      </dsp:nvSpPr>
      <dsp:spPr>
        <a:xfrm>
          <a:off x="0" y="0"/>
          <a:ext cx="642290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AAA050-F2B8-1B4F-9BCB-7A32EB186DF6}">
      <dsp:nvSpPr>
        <dsp:cNvPr id="0" name=""/>
        <dsp:cNvSpPr/>
      </dsp:nvSpPr>
      <dsp:spPr>
        <a:xfrm>
          <a:off x="0" y="0"/>
          <a:ext cx="6422901" cy="2542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Positive feelings indicate that your needs are being met.</a:t>
          </a:r>
        </a:p>
      </dsp:txBody>
      <dsp:txXfrm>
        <a:off x="0" y="0"/>
        <a:ext cx="6422901" cy="2542722"/>
      </dsp:txXfrm>
    </dsp:sp>
    <dsp:sp modelId="{5BEACFD6-5A2B-804F-9269-8C8963FAF3DB}">
      <dsp:nvSpPr>
        <dsp:cNvPr id="0" name=""/>
        <dsp:cNvSpPr/>
      </dsp:nvSpPr>
      <dsp:spPr>
        <a:xfrm>
          <a:off x="0" y="2542722"/>
          <a:ext cx="6422901" cy="0"/>
        </a:xfrm>
        <a:prstGeom prst="line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972A1A-F18D-2E4F-82E3-8C657A161745}">
      <dsp:nvSpPr>
        <dsp:cNvPr id="0" name=""/>
        <dsp:cNvSpPr/>
      </dsp:nvSpPr>
      <dsp:spPr>
        <a:xfrm>
          <a:off x="0" y="2542722"/>
          <a:ext cx="6422901" cy="2542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Negative feelings indicate that your needs are not being met.</a:t>
          </a:r>
        </a:p>
      </dsp:txBody>
      <dsp:txXfrm>
        <a:off x="0" y="2542722"/>
        <a:ext cx="6422901" cy="25427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D598E5-5956-1949-AE51-1F7A48F50C95}">
      <dsp:nvSpPr>
        <dsp:cNvPr id="0" name=""/>
        <dsp:cNvSpPr/>
      </dsp:nvSpPr>
      <dsp:spPr>
        <a:xfrm>
          <a:off x="0" y="2483"/>
          <a:ext cx="642290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900837-437F-0843-B13F-AC19E979DD61}">
      <dsp:nvSpPr>
        <dsp:cNvPr id="0" name=""/>
        <dsp:cNvSpPr/>
      </dsp:nvSpPr>
      <dsp:spPr>
        <a:xfrm>
          <a:off x="0" y="2483"/>
          <a:ext cx="6422901" cy="1693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“You never listen to me.”</a:t>
          </a:r>
          <a:endParaRPr lang="en-US" sz="2200" b="1" kern="1200" dirty="0"/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In this example, perhaps the speaker was seeking validation of his ideas. </a:t>
          </a:r>
          <a:endParaRPr lang="en-US" sz="2200" kern="1200" dirty="0"/>
        </a:p>
      </dsp:txBody>
      <dsp:txXfrm>
        <a:off x="0" y="2483"/>
        <a:ext cx="6422901" cy="1693492"/>
      </dsp:txXfrm>
    </dsp:sp>
    <dsp:sp modelId="{E8757889-F6B2-EC42-8F1E-675E698F7477}">
      <dsp:nvSpPr>
        <dsp:cNvPr id="0" name=""/>
        <dsp:cNvSpPr/>
      </dsp:nvSpPr>
      <dsp:spPr>
        <a:xfrm>
          <a:off x="0" y="1695975"/>
          <a:ext cx="642290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47512-2DF1-8F43-B4B0-96CEC13554D2}">
      <dsp:nvSpPr>
        <dsp:cNvPr id="0" name=""/>
        <dsp:cNvSpPr/>
      </dsp:nvSpPr>
      <dsp:spPr>
        <a:xfrm>
          <a:off x="0" y="1695975"/>
          <a:ext cx="6422901" cy="1693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/>
            <a:t>“You looked at your phone several times while I was speaking. I get frustrated when I think my words aren’t being heard because I need to have my ideas considered even if they are not adopted.” </a:t>
          </a:r>
        </a:p>
      </dsp:txBody>
      <dsp:txXfrm>
        <a:off x="0" y="1695975"/>
        <a:ext cx="6422901" cy="1693492"/>
      </dsp:txXfrm>
    </dsp:sp>
    <dsp:sp modelId="{CC3ED6D7-87CB-904E-A4EF-7276CBA0B9BD}">
      <dsp:nvSpPr>
        <dsp:cNvPr id="0" name=""/>
        <dsp:cNvSpPr/>
      </dsp:nvSpPr>
      <dsp:spPr>
        <a:xfrm>
          <a:off x="0" y="3389468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EEBE7B-AA4E-0944-B6FD-0D892FE246DE}">
      <dsp:nvSpPr>
        <dsp:cNvPr id="0" name=""/>
        <dsp:cNvSpPr/>
      </dsp:nvSpPr>
      <dsp:spPr>
        <a:xfrm>
          <a:off x="0" y="3389468"/>
          <a:ext cx="6422901" cy="1693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When both people articulate their needs clearly  and compassionately, mutual understanding  can be achieved.</a:t>
          </a:r>
          <a:endParaRPr lang="en-US" sz="2400" kern="1200" dirty="0"/>
        </a:p>
      </dsp:txBody>
      <dsp:txXfrm>
        <a:off x="0" y="3389468"/>
        <a:ext cx="6422901" cy="16934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9C4B28-CF3B-804F-82FB-1564F9659630}">
      <dsp:nvSpPr>
        <dsp:cNvPr id="0" name=""/>
        <dsp:cNvSpPr/>
      </dsp:nvSpPr>
      <dsp:spPr>
        <a:xfrm>
          <a:off x="0" y="0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7A064-A2AB-3246-AA75-B45B76D0E12E}">
      <dsp:nvSpPr>
        <dsp:cNvPr id="0" name=""/>
        <dsp:cNvSpPr/>
      </dsp:nvSpPr>
      <dsp:spPr>
        <a:xfrm>
          <a:off x="0" y="0"/>
          <a:ext cx="6422901" cy="2542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Requests invite collaboration rather than demand compliance: 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/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b="1" kern="1200" dirty="0"/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b="1" kern="1200" dirty="0"/>
        </a:p>
      </dsp:txBody>
      <dsp:txXfrm>
        <a:off x="0" y="0"/>
        <a:ext cx="6422901" cy="2542722"/>
      </dsp:txXfrm>
    </dsp:sp>
    <dsp:sp modelId="{E82FD081-7E5B-024F-B83D-9C9DDE403F4F}">
      <dsp:nvSpPr>
        <dsp:cNvPr id="0" name=""/>
        <dsp:cNvSpPr/>
      </dsp:nvSpPr>
      <dsp:spPr>
        <a:xfrm>
          <a:off x="0" y="2542722"/>
          <a:ext cx="64229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5BCD46-D666-0343-BCB5-52559934E1B0}">
      <dsp:nvSpPr>
        <dsp:cNvPr id="0" name=""/>
        <dsp:cNvSpPr/>
      </dsp:nvSpPr>
      <dsp:spPr>
        <a:xfrm>
          <a:off x="0" y="2542722"/>
          <a:ext cx="6422901" cy="2542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This request respects both parties’ autonomy and encourages cooperation based on shared values rather than coercion</a:t>
          </a:r>
          <a:r>
            <a:rPr lang="en-US" sz="3200" kern="1200" dirty="0"/>
            <a:t>.</a:t>
          </a:r>
        </a:p>
      </dsp:txBody>
      <dsp:txXfrm>
        <a:off x="0" y="2542722"/>
        <a:ext cx="6422901" cy="254272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A5F71D-2F72-3B4E-8CDE-846EDF2D53EF}">
      <dsp:nvSpPr>
        <dsp:cNvPr id="0" name=""/>
        <dsp:cNvSpPr/>
      </dsp:nvSpPr>
      <dsp:spPr>
        <a:xfrm>
          <a:off x="0" y="0"/>
          <a:ext cx="686185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65E5C1-5117-9F4A-BBE0-111384706EC6}">
      <dsp:nvSpPr>
        <dsp:cNvPr id="0" name=""/>
        <dsp:cNvSpPr/>
      </dsp:nvSpPr>
      <dsp:spPr>
        <a:xfrm>
          <a:off x="0" y="0"/>
          <a:ext cx="6861859" cy="12713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u="sng" kern="1200" dirty="0"/>
            <a:t>Positive</a:t>
          </a:r>
          <a:r>
            <a:rPr lang="en-US" sz="2500" b="1" u="sng" kern="1200" dirty="0"/>
            <a:t>:  </a:t>
          </a:r>
          <a:r>
            <a:rPr lang="en-US" sz="2800" b="1" kern="1200" dirty="0"/>
            <a:t>state what you want (not what you don’t). </a:t>
          </a:r>
          <a:endParaRPr lang="en-US" sz="2800" kern="1200" dirty="0"/>
        </a:p>
      </dsp:txBody>
      <dsp:txXfrm>
        <a:off x="0" y="0"/>
        <a:ext cx="6861859" cy="1271361"/>
      </dsp:txXfrm>
    </dsp:sp>
    <dsp:sp modelId="{3FAE13DD-39DB-7244-8728-6DEF1D1D502F}">
      <dsp:nvSpPr>
        <dsp:cNvPr id="0" name=""/>
        <dsp:cNvSpPr/>
      </dsp:nvSpPr>
      <dsp:spPr>
        <a:xfrm>
          <a:off x="0" y="1271361"/>
          <a:ext cx="686185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4D2CD-8B59-ED45-BE17-CAEBB80F0D7E}">
      <dsp:nvSpPr>
        <dsp:cNvPr id="0" name=""/>
        <dsp:cNvSpPr/>
      </dsp:nvSpPr>
      <dsp:spPr>
        <a:xfrm>
          <a:off x="0" y="1271361"/>
          <a:ext cx="6861859" cy="12713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u="sng" kern="1200" dirty="0"/>
            <a:t>Specific</a:t>
          </a:r>
          <a:r>
            <a:rPr lang="en-US" sz="2500" b="1" u="sng" kern="1200" dirty="0"/>
            <a:t>: </a:t>
          </a:r>
          <a:r>
            <a:rPr lang="en-US" sz="2800" b="1" kern="1200" dirty="0"/>
            <a:t>use concrete, actionable language. Vague requests leave the other person guessing.</a:t>
          </a:r>
          <a:endParaRPr lang="en-US" sz="2800" kern="1200" dirty="0"/>
        </a:p>
      </dsp:txBody>
      <dsp:txXfrm>
        <a:off x="0" y="1271361"/>
        <a:ext cx="6861859" cy="1271361"/>
      </dsp:txXfrm>
    </dsp:sp>
    <dsp:sp modelId="{6770A633-C63A-894F-A814-7C6A5DC6095E}">
      <dsp:nvSpPr>
        <dsp:cNvPr id="0" name=""/>
        <dsp:cNvSpPr/>
      </dsp:nvSpPr>
      <dsp:spPr>
        <a:xfrm>
          <a:off x="0" y="2542722"/>
          <a:ext cx="686185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031E5E-D372-A447-ADA8-AE530561E205}">
      <dsp:nvSpPr>
        <dsp:cNvPr id="0" name=""/>
        <dsp:cNvSpPr/>
      </dsp:nvSpPr>
      <dsp:spPr>
        <a:xfrm>
          <a:off x="0" y="2542722"/>
          <a:ext cx="6861859" cy="12713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u="sng" kern="1200" dirty="0"/>
            <a:t>Negotiable</a:t>
          </a:r>
          <a:r>
            <a:rPr lang="en-US" sz="3500" b="1" kern="1200" dirty="0"/>
            <a:t>: </a:t>
          </a:r>
          <a:r>
            <a:rPr lang="en-US" sz="2800" b="1" kern="1200" dirty="0"/>
            <a:t>A request leaves room for “no.”</a:t>
          </a:r>
          <a:endParaRPr lang="en-US" sz="2800" kern="1200" dirty="0"/>
        </a:p>
      </dsp:txBody>
      <dsp:txXfrm>
        <a:off x="0" y="2542722"/>
        <a:ext cx="6861859" cy="1271361"/>
      </dsp:txXfrm>
    </dsp:sp>
    <dsp:sp modelId="{661835EE-8BF5-AA43-92ED-25524B0DED2A}">
      <dsp:nvSpPr>
        <dsp:cNvPr id="0" name=""/>
        <dsp:cNvSpPr/>
      </dsp:nvSpPr>
      <dsp:spPr>
        <a:xfrm>
          <a:off x="0" y="3814083"/>
          <a:ext cx="686185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F215DC-CD3C-B740-8238-A8E75005E37D}">
      <dsp:nvSpPr>
        <dsp:cNvPr id="0" name=""/>
        <dsp:cNvSpPr/>
      </dsp:nvSpPr>
      <dsp:spPr>
        <a:xfrm>
          <a:off x="0" y="3814083"/>
          <a:ext cx="6861859" cy="12713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If refusal leads to punishment, it’s a demand.</a:t>
          </a:r>
          <a:endParaRPr lang="en-US" sz="2800" kern="1200" dirty="0"/>
        </a:p>
      </dsp:txBody>
      <dsp:txXfrm>
        <a:off x="0" y="3814083"/>
        <a:ext cx="6861859" cy="127136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C2891-361C-8942-9B42-0F994EB9FBB3}">
      <dsp:nvSpPr>
        <dsp:cNvPr id="0" name=""/>
        <dsp:cNvSpPr/>
      </dsp:nvSpPr>
      <dsp:spPr>
        <a:xfrm>
          <a:off x="0" y="0"/>
          <a:ext cx="61214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1B72A9-1700-804E-8B86-435C920DA7D1}">
      <dsp:nvSpPr>
        <dsp:cNvPr id="0" name=""/>
        <dsp:cNvSpPr/>
      </dsp:nvSpPr>
      <dsp:spPr>
        <a:xfrm>
          <a:off x="0" y="0"/>
          <a:ext cx="6121400" cy="5184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“You’re being selfish-you only think about yourself.”</a:t>
          </a:r>
        </a:p>
      </dsp:txBody>
      <dsp:txXfrm>
        <a:off x="0" y="0"/>
        <a:ext cx="6121400" cy="518456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C2891-361C-8942-9B42-0F994EB9FBB3}">
      <dsp:nvSpPr>
        <dsp:cNvPr id="0" name=""/>
        <dsp:cNvSpPr/>
      </dsp:nvSpPr>
      <dsp:spPr>
        <a:xfrm>
          <a:off x="0" y="0"/>
          <a:ext cx="61214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1B72A9-1700-804E-8B86-435C920DA7D1}">
      <dsp:nvSpPr>
        <dsp:cNvPr id="0" name=""/>
        <dsp:cNvSpPr/>
      </dsp:nvSpPr>
      <dsp:spPr>
        <a:xfrm>
          <a:off x="0" y="0"/>
          <a:ext cx="6121400" cy="5184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  <a:r>
            <a:rPr lang="en-US" sz="3200" kern="1200" dirty="0"/>
            <a:t>“You’re being selfish-you only think about yourself.”</a:t>
          </a:r>
        </a:p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“I am disappointed that you bought a suit with money we were saving to get furniture. I need to know that I can trust you to use our money in the way we planned. What’s going on?” </a:t>
          </a:r>
        </a:p>
      </dsp:txBody>
      <dsp:txXfrm>
        <a:off x="0" y="0"/>
        <a:ext cx="6121400" cy="518456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FC76F-F38F-45AB-A65B-780C52CDFE4B}">
      <dsp:nvSpPr>
        <dsp:cNvPr id="0" name=""/>
        <dsp:cNvSpPr/>
      </dsp:nvSpPr>
      <dsp:spPr>
        <a:xfrm>
          <a:off x="0" y="3587"/>
          <a:ext cx="6301601" cy="12569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D6CF19-9E62-4DA9-9CF5-17C0E64467F1}">
      <dsp:nvSpPr>
        <dsp:cNvPr id="0" name=""/>
        <dsp:cNvSpPr/>
      </dsp:nvSpPr>
      <dsp:spPr>
        <a:xfrm>
          <a:off x="380236" y="286407"/>
          <a:ext cx="692014" cy="69133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78173E-BB74-4DF8-8E80-C8B8F1510E14}">
      <dsp:nvSpPr>
        <dsp:cNvPr id="0" name=""/>
        <dsp:cNvSpPr/>
      </dsp:nvSpPr>
      <dsp:spPr>
        <a:xfrm>
          <a:off x="1452486" y="3587"/>
          <a:ext cx="2835720" cy="1258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160" tIns="133160" rIns="133160" bIns="13316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1. Observing: State what your senses recorded without judgements or opinions.</a:t>
          </a:r>
          <a:endParaRPr lang="en-US" sz="2000" kern="1200" dirty="0"/>
        </a:p>
      </dsp:txBody>
      <dsp:txXfrm>
        <a:off x="1452486" y="3587"/>
        <a:ext cx="2835720" cy="1258207"/>
      </dsp:txXfrm>
    </dsp:sp>
    <dsp:sp modelId="{AC25B99F-7DDC-4085-8BC3-63D2D15909F9}">
      <dsp:nvSpPr>
        <dsp:cNvPr id="0" name=""/>
        <dsp:cNvSpPr/>
      </dsp:nvSpPr>
      <dsp:spPr>
        <a:xfrm>
          <a:off x="4288206" y="3587"/>
          <a:ext cx="1612667" cy="12569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030" tIns="133030" rIns="133030" bIns="13303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4288206" y="3587"/>
        <a:ext cx="1612667" cy="1256978"/>
      </dsp:txXfrm>
    </dsp:sp>
    <dsp:sp modelId="{75E4F8FC-C404-4D11-B05B-EA90C15F918E}">
      <dsp:nvSpPr>
        <dsp:cNvPr id="0" name=""/>
        <dsp:cNvSpPr/>
      </dsp:nvSpPr>
      <dsp:spPr>
        <a:xfrm>
          <a:off x="0" y="1541396"/>
          <a:ext cx="6301601" cy="12569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90F18A-3F42-4AAB-8591-E9E20793A885}">
      <dsp:nvSpPr>
        <dsp:cNvPr id="0" name=""/>
        <dsp:cNvSpPr/>
      </dsp:nvSpPr>
      <dsp:spPr>
        <a:xfrm>
          <a:off x="380236" y="1824216"/>
          <a:ext cx="692014" cy="69133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30EE5-45FA-4329-A9D1-64B9BDD0EB50}">
      <dsp:nvSpPr>
        <dsp:cNvPr id="0" name=""/>
        <dsp:cNvSpPr/>
      </dsp:nvSpPr>
      <dsp:spPr>
        <a:xfrm>
          <a:off x="1452486" y="1541396"/>
          <a:ext cx="4448387" cy="1258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160" tIns="133160" rIns="133160" bIns="13316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2. Identifying and expressing Your feelings </a:t>
          </a:r>
          <a:endParaRPr lang="en-US" sz="2400" kern="1200" dirty="0"/>
        </a:p>
      </dsp:txBody>
      <dsp:txXfrm>
        <a:off x="1452486" y="1541396"/>
        <a:ext cx="4448387" cy="1258207"/>
      </dsp:txXfrm>
    </dsp:sp>
    <dsp:sp modelId="{DDC8318B-1019-43A6-B1E6-73DC931ED6E7}">
      <dsp:nvSpPr>
        <dsp:cNvPr id="0" name=""/>
        <dsp:cNvSpPr/>
      </dsp:nvSpPr>
      <dsp:spPr>
        <a:xfrm>
          <a:off x="0" y="3079205"/>
          <a:ext cx="6301601" cy="12569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2948C4-10D0-4744-B9A7-A3D9A83D3637}">
      <dsp:nvSpPr>
        <dsp:cNvPr id="0" name=""/>
        <dsp:cNvSpPr/>
      </dsp:nvSpPr>
      <dsp:spPr>
        <a:xfrm>
          <a:off x="380236" y="3362025"/>
          <a:ext cx="692014" cy="69133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4136AD-07D3-4436-99DF-C8D84D5F77E2}">
      <dsp:nvSpPr>
        <dsp:cNvPr id="0" name=""/>
        <dsp:cNvSpPr/>
      </dsp:nvSpPr>
      <dsp:spPr>
        <a:xfrm>
          <a:off x="1452486" y="3079205"/>
          <a:ext cx="4448387" cy="1258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160" tIns="133160" rIns="133160" bIns="13316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3</a:t>
          </a:r>
          <a:r>
            <a:rPr lang="en-US" sz="2400" b="1" kern="1200" dirty="0"/>
            <a:t>. Identifying your needs  </a:t>
          </a:r>
          <a:endParaRPr lang="en-US" sz="2400" kern="1200" dirty="0"/>
        </a:p>
      </dsp:txBody>
      <dsp:txXfrm>
        <a:off x="1452486" y="3079205"/>
        <a:ext cx="4448387" cy="1258207"/>
      </dsp:txXfrm>
    </dsp:sp>
    <dsp:sp modelId="{C363F110-7300-418B-AB09-E26BD33C5DFF}">
      <dsp:nvSpPr>
        <dsp:cNvPr id="0" name=""/>
        <dsp:cNvSpPr/>
      </dsp:nvSpPr>
      <dsp:spPr>
        <a:xfrm>
          <a:off x="0" y="4617014"/>
          <a:ext cx="6301601" cy="12569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C0110-7C98-4DEC-8A16-35DA26F61BAA}">
      <dsp:nvSpPr>
        <dsp:cNvPr id="0" name=""/>
        <dsp:cNvSpPr/>
      </dsp:nvSpPr>
      <dsp:spPr>
        <a:xfrm>
          <a:off x="380236" y="4899834"/>
          <a:ext cx="692014" cy="69133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CCD4FD-8E3A-4FF8-85D4-F5D77DC69295}">
      <dsp:nvSpPr>
        <dsp:cNvPr id="0" name=""/>
        <dsp:cNvSpPr/>
      </dsp:nvSpPr>
      <dsp:spPr>
        <a:xfrm>
          <a:off x="1452486" y="4617014"/>
          <a:ext cx="4448387" cy="1258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160" tIns="133160" rIns="133160" bIns="13316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4. Requesting cooperation</a:t>
          </a:r>
          <a:endParaRPr lang="en-US" sz="2400" kern="1200" dirty="0"/>
        </a:p>
      </dsp:txBody>
      <dsp:txXfrm>
        <a:off x="1452486" y="4617014"/>
        <a:ext cx="4448387" cy="12582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04BD3-C149-BD40-965F-CD91F4B0FBEE}" type="datetimeFigureOut">
              <a:rPr lang="en-US" smtClean="0"/>
              <a:t>3/16/26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34C89C-9C92-C641-86CA-66165E43A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78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4C89C-9C92-C641-86CA-66165E43A1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8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4C89C-9C92-C641-86CA-66165E43A1A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9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106A-B285-788C-E72E-DF0D1E8E8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47C02E-8526-ABCD-5B78-299446B02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C287D-B650-6B92-1D80-6221788A6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AF9E1-C804-C447-A37A-59C5EFC59CBB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A861A-ACB8-2225-B93D-7EFB07420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4303E-DC5E-D855-016B-915D9275C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9F9E-ED15-C944-B989-243C768E9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87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908CE-6C69-9C31-BE46-769BEC25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20CD0-B8DD-7B22-040F-F75F385A3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BE8DD-766A-6AF9-3828-DA09A80F2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AF9E1-C804-C447-A37A-59C5EFC59CBB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52985-A38C-C134-43C0-D5918C588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22565-8C23-EB27-6236-0B5580737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9F9E-ED15-C944-B989-243C768E9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2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22AE2-48FD-C974-8DB2-2EAEAC3D2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D3B20-D56F-7542-F44F-F52D71575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47173-C814-4510-8FCA-FF1CB9BF6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AF9E1-C804-C447-A37A-59C5EFC59CBB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98BF4-9B46-937E-5B74-B55FDCC9A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BE21C-957B-AF2E-6B7F-9689FA74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9F9E-ED15-C944-B989-243C768E9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59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8ED4F-55AC-4309-5873-A4C2BFBE6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6E8B7-D7DC-4516-1481-76670FC291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FB2A35-C54E-9F1B-3834-B8CA0C5B1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FBF615-21DB-3DD4-9A1F-11A11EB9F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AF9E1-C804-C447-A37A-59C5EFC59CBB}" type="datetimeFigureOut">
              <a:rPr lang="en-US" smtClean="0"/>
              <a:t>3/16/26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F10E6-7C91-F285-4D66-7C17788C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5F5AC-EE27-19C0-C5D6-0A0BE426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9F9E-ED15-C944-B989-243C768E9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508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56CB6-ED2F-FD53-BD72-E2890098D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ACE3EF-7966-0F6B-6412-66C75BBDC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755C61-6E6A-6EE1-2D8A-7751D0544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76C832-64BF-2EE5-52CB-12DFFD8B4F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35EACF-FCBD-2BA6-2D35-D1AB4929D6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ED6101-275D-4E7A-B785-11FBE3CC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AF9E1-C804-C447-A37A-59C5EFC59CBB}" type="datetimeFigureOut">
              <a:rPr lang="en-US" smtClean="0"/>
              <a:t>3/16/26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7E0CE0-5256-1D1E-9056-1040429B6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799412-B907-1F3E-C9FE-CB75201D4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9F9E-ED15-C944-B989-243C768E9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40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F9077-261F-9929-EB61-DE1FDC54B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CE98EA-356F-14C1-135A-35DC815F9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AF9E1-C804-C447-A37A-59C5EFC59CBB}" type="datetimeFigureOut">
              <a:rPr lang="en-US" smtClean="0"/>
              <a:t>3/16/26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FBC6C-1E9F-9972-3B2F-415FDD59A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D99E8-DE2F-E511-3EC3-E0815DA81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9F9E-ED15-C944-B989-243C768E9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14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BFA54A-FBA1-44CA-60BB-ADA01E92F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AF9E1-C804-C447-A37A-59C5EFC59CBB}" type="datetimeFigureOut">
              <a:rPr lang="en-US" smtClean="0"/>
              <a:t>3/16/26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493222-F719-3033-A292-46D41E845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F83F4E-FAB6-FAA8-6666-8E0F54C2D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9F9E-ED15-C944-B989-243C768E9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013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74690-282B-E3C0-2F47-A35822D6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53FCE-D41D-97B5-BFB5-BD6E5CB53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C4143-8830-9A3E-2440-D4D4D19CF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FBC8DF-6D99-4340-9642-B83E0981B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AF9E1-C804-C447-A37A-59C5EFC59CBB}" type="datetimeFigureOut">
              <a:rPr lang="en-US" smtClean="0"/>
              <a:t>3/16/26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34A9F4-21F5-33ED-4B57-CEC2E4F5F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CBCB28-4806-3161-1AB2-0F08BBB33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9F9E-ED15-C944-B989-243C768E9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22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0C985-24D2-61A7-AD1A-62F6AE2B0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43A0A6-B7AD-DE26-4C4B-2A90A82759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61E3E-9F40-4F70-DEB4-20CA71FD3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899B12-79D8-35FE-BAE2-36B7763FF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AF9E1-C804-C447-A37A-59C5EFC59CBB}" type="datetimeFigureOut">
              <a:rPr lang="en-US" smtClean="0"/>
              <a:t>3/16/26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5DF72-DE81-2817-423E-9EDBFA4D7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E6E157-A2D1-EF8E-B45F-D7F6B08AD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9F9E-ED15-C944-B989-243C768E9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90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D4F28-69D7-E9EB-1A1F-0783A4A66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1336D6-FB79-9AEA-DF15-2C3A45B03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B190D-2CDA-07C0-A01C-8FD0F94F7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AF9E1-C804-C447-A37A-59C5EFC59CBB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20C4D-792E-8189-F285-1E065186A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A9EC4-5A2A-DD3D-31E5-2718BA9E7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9F9E-ED15-C944-B989-243C768E9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1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684D0E-B744-F460-57BB-1097CB7020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52CC41-EC7B-DFE5-55AA-DBCF2842B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86049-ED7C-CE45-8BB2-070FDF385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AF9E1-C804-C447-A37A-59C5EFC59CBB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52718-7864-CC57-2ED2-C4CDC5B4D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CB7D5-CB1F-4816-8E8E-611E4A552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D9F9E-ED15-C944-B989-243C768E9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831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4967A4-8376-5BAD-602B-EC33E174B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32FBE-6507-73CA-7E90-FAC6B419F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BA2ED-9E29-5DBD-3528-2DBCDD484B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CAF9E1-C804-C447-A37A-59C5EFC59CBB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7ACF4-757B-F8D9-9459-D8CB720C5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54659-CB6C-1EC4-B2CB-34F3B1A4FD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BD9F9E-ED15-C944-B989-243C768E9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7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02E1C-A029-C976-785C-A0DAFBDF8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F6C735B-61A9-8E52-7C96-8E244B503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3E3480-14DC-148D-48EC-19EA5FD83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9D7FD99-4962-AA20-2CEF-ABF301992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CCE850-7034-EA2D-C984-D8DEFA26D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0F7F047-6353-5A31-6F07-A16002D49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CD38AC5-732B-443A-799F-714ABEADA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9A277FD-56A8-1225-E45F-FADF77205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2F4976-C4B2-4471-A111-FF62DF1502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6693" y="1030406"/>
            <a:ext cx="8147713" cy="3081242"/>
          </a:xfrm>
        </p:spPr>
        <p:txBody>
          <a:bodyPr anchor="ctr">
            <a:normAutofit fontScale="90000"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 Non -Violent Communication</a:t>
            </a:r>
            <a:br>
              <a:rPr lang="en-US" sz="4800" dirty="0">
                <a:solidFill>
                  <a:srgbClr val="FFFFFF"/>
                </a:solidFill>
              </a:rPr>
            </a:b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rgbClr val="FFFFFF"/>
                </a:solidFill>
              </a:rPr>
              <a:t>Compassionate Communication</a:t>
            </a:r>
            <a:br>
              <a:rPr lang="en-US" sz="4800" dirty="0">
                <a:solidFill>
                  <a:srgbClr val="FFFFFF"/>
                </a:solidFill>
              </a:rPr>
            </a:br>
            <a:endParaRPr lang="en-US" sz="48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D332F1-48E0-8CB5-7AAD-8BCB7BA2DE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943" y="4111648"/>
            <a:ext cx="9078628" cy="1920065"/>
          </a:xfrm>
        </p:spPr>
        <p:txBody>
          <a:bodyPr anchor="ctr">
            <a:normAutofit fontScale="92500" lnSpcReduction="2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UU  Westport March, 2026</a:t>
            </a:r>
          </a:p>
          <a:p>
            <a:r>
              <a:rPr lang="en-US" dirty="0">
                <a:solidFill>
                  <a:srgbClr val="FFFFFF"/>
                </a:solidFill>
              </a:rPr>
              <a:t>Rev Carlton Smith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Denise Carreau       Steven Rosenberg</a:t>
            </a:r>
          </a:p>
          <a:p>
            <a:r>
              <a:rPr lang="en-US" dirty="0">
                <a:solidFill>
                  <a:srgbClr val="FFFFFF"/>
                </a:solidFill>
              </a:rPr>
              <a:t>Co-Facilitators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7DA564-BFC8-9380-AD87-948A752BBDE4}"/>
              </a:ext>
            </a:extLst>
          </p:cNvPr>
          <p:cNvSpPr txBox="1"/>
          <p:nvPr/>
        </p:nvSpPr>
        <p:spPr>
          <a:xfrm>
            <a:off x="4721290" y="4366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77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44F39-A4D8-563A-6747-19D82E07E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	</a:t>
            </a:r>
            <a:r>
              <a:rPr lang="en-US" b="1" i="1" dirty="0"/>
              <a:t> 		Compassion</a:t>
            </a:r>
            <a:br>
              <a:rPr lang="en-US" dirty="0"/>
            </a:br>
            <a:r>
              <a:rPr lang="en-US" dirty="0"/>
              <a:t>						by Miller Williams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037C5-B0EA-A89E-D337-538306613F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sz="3500" dirty="0"/>
              <a:t>Have compassion for everyone you meet,</a:t>
            </a:r>
            <a:br>
              <a:rPr lang="en-US" sz="3500" dirty="0"/>
            </a:br>
            <a:r>
              <a:rPr lang="en-US" sz="3500" dirty="0"/>
              <a:t>even if they don't want it. What seems conceit, </a:t>
            </a:r>
          </a:p>
          <a:p>
            <a:pPr marL="0" indent="0">
              <a:buNone/>
            </a:pPr>
            <a:r>
              <a:rPr lang="en-US" sz="3500" dirty="0"/>
              <a:t>bad manners, or cynicism is always a sign </a:t>
            </a:r>
          </a:p>
          <a:p>
            <a:pPr marL="0" indent="0">
              <a:buNone/>
            </a:pPr>
            <a:r>
              <a:rPr lang="en-US" sz="3500" dirty="0"/>
              <a:t>of things no ears have heard, no eyes have seen.</a:t>
            </a:r>
            <a:br>
              <a:rPr lang="en-US" sz="3500" dirty="0"/>
            </a:br>
            <a:r>
              <a:rPr lang="en-US" sz="3500" dirty="0"/>
              <a:t>You do not know what wars are going on</a:t>
            </a:r>
            <a:br>
              <a:rPr lang="en-US" sz="3500" dirty="0"/>
            </a:br>
            <a:r>
              <a:rPr lang="en-US" sz="3500" dirty="0"/>
              <a:t>down there where the spirit meets the bone.</a:t>
            </a:r>
          </a:p>
          <a:p>
            <a:pPr marL="0" indent="0">
              <a:buNone/>
            </a:pPr>
            <a:r>
              <a:rPr lang="en-US" sz="3500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577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ADA155-220D-EDB0-0617-71FB0441F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2CAD20A5-B9BF-4C29-B1C0-882CF36B4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ook cover with text and colorful speech bubbles&#10;&#10;AI-generated content may be incorrect.">
            <a:extLst>
              <a:ext uri="{FF2B5EF4-FFF2-40B4-BE49-F238E27FC236}">
                <a16:creationId xmlns:a16="http://schemas.microsoft.com/office/drawing/2014/main" id="{3046253A-C5A5-2F23-8813-39EA6B9057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28" r="1" b="1"/>
          <a:stretch>
            <a:fillRect/>
          </a:stretch>
        </p:blipFill>
        <p:spPr>
          <a:xfrm>
            <a:off x="20" y="1"/>
            <a:ext cx="4752733" cy="6858000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7283847B-B7B4-4D47-875A-C45ADEF4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8300" y="685800"/>
            <a:ext cx="6057900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0810E0-0D0B-3706-074D-677521DF7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2578" y="1259958"/>
            <a:ext cx="4253022" cy="2481727"/>
          </a:xfrm>
        </p:spPr>
        <p:txBody>
          <a:bodyPr anchor="b">
            <a:normAutofit/>
          </a:bodyPr>
          <a:lstStyle/>
          <a:p>
            <a:r>
              <a:rPr lang="en-US" sz="2700">
                <a:solidFill>
                  <a:schemeClr val="bg1">
                    <a:alpha val="60000"/>
                  </a:schemeClr>
                </a:solidFill>
              </a:rPr>
              <a:t> Non -Violent Communication</a:t>
            </a:r>
            <a:br>
              <a:rPr lang="en-US" sz="2700">
                <a:solidFill>
                  <a:schemeClr val="bg1">
                    <a:alpha val="60000"/>
                  </a:schemeClr>
                </a:solidFill>
              </a:rPr>
            </a:br>
            <a:br>
              <a:rPr lang="en-US" sz="2700">
                <a:solidFill>
                  <a:schemeClr val="bg1">
                    <a:alpha val="60000"/>
                  </a:schemeClr>
                </a:solidFill>
              </a:rPr>
            </a:br>
            <a:r>
              <a:rPr lang="en-US" sz="2700">
                <a:solidFill>
                  <a:schemeClr val="bg1">
                    <a:alpha val="60000"/>
                  </a:schemeClr>
                </a:solidFill>
              </a:rPr>
              <a:t>Compassionate Communication</a:t>
            </a:r>
            <a:br>
              <a:rPr lang="en-US" sz="2700">
                <a:solidFill>
                  <a:schemeClr val="bg1">
                    <a:alpha val="60000"/>
                  </a:schemeClr>
                </a:solidFill>
              </a:rPr>
            </a:br>
            <a:endParaRPr lang="en-US" sz="2700">
              <a:solidFill>
                <a:schemeClr val="bg1">
                  <a:alpha val="6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25FC6B-1AC0-11AA-3393-9E6818564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6372" y="4062037"/>
            <a:ext cx="4189228" cy="1447700"/>
          </a:xfrm>
        </p:spPr>
        <p:txBody>
          <a:bodyPr anchor="t">
            <a:normAutofit/>
          </a:bodyPr>
          <a:lstStyle/>
          <a:p>
            <a:endParaRPr lang="en-US" sz="1400">
              <a:solidFill>
                <a:schemeClr val="bg1"/>
              </a:solidFill>
            </a:endParaRPr>
          </a:p>
          <a:p>
            <a:r>
              <a:rPr lang="en-US" sz="1400">
                <a:solidFill>
                  <a:schemeClr val="bg1"/>
                </a:solidFill>
              </a:rPr>
              <a:t>Marshall B. Rosenberg, Ph.D.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AD25B6-C0BA-3708-9DCD-A5F0881416FD}"/>
              </a:ext>
            </a:extLst>
          </p:cNvPr>
          <p:cNvSpPr txBox="1"/>
          <p:nvPr/>
        </p:nvSpPr>
        <p:spPr>
          <a:xfrm>
            <a:off x="4721290" y="4366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44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6F39C2-8746-4599-843B-CED156C40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104961-4747-E806-F1D3-97D1AABA2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What is NVC 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14B2B91-895E-6EDB-5275-FD820CBADC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7915219"/>
              </p:ext>
            </p:extLst>
          </p:nvPr>
        </p:nvGraphicFramePr>
        <p:xfrm>
          <a:off x="5242917" y="1005298"/>
          <a:ext cx="6422901" cy="5085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1E03F1C-329A-CE82-6F75-BA5A2F0ADC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201" y="4588041"/>
            <a:ext cx="2034833" cy="208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349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5E0EF4-9134-68CD-1B84-D33DD34CE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784" y="396118"/>
            <a:ext cx="5217172" cy="579428"/>
          </a:xfrm>
        </p:spPr>
        <p:txBody>
          <a:bodyPr anchor="b">
            <a:normAutofit fontScale="90000"/>
          </a:bodyPr>
          <a:lstStyle/>
          <a:p>
            <a:r>
              <a:rPr lang="en-US" sz="3700" b="1" dirty="0">
                <a:solidFill>
                  <a:schemeClr val="bg1"/>
                </a:solidFill>
              </a:rPr>
              <a:t>What Is Your Intention?</a:t>
            </a:r>
          </a:p>
        </p:txBody>
      </p:sp>
      <p:grpSp>
        <p:nvGrpSpPr>
          <p:cNvPr id="19" name="Graphic 38">
            <a:extLst>
              <a:ext uri="{FF2B5EF4-FFF2-40B4-BE49-F238E27FC236}">
                <a16:creationId xmlns:a16="http://schemas.microsoft.com/office/drawing/2014/main" id="{9742E72B-7FDB-4BC3-84CE-9A8675647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96583" y="975545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E41CB4E-1ACC-413B-9806-FF276C0F0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B54E44-06C0-461C-A803-0F535321AD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09645E15-CD1B-4EAA-B2F2-D41E53CA4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59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C571069-A359-469A-98CD-9458DBAA0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59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couple of people connecting wires&#10;&#10;AI-generated content may be incorrect.">
            <a:extLst>
              <a:ext uri="{FF2B5EF4-FFF2-40B4-BE49-F238E27FC236}">
                <a16:creationId xmlns:a16="http://schemas.microsoft.com/office/drawing/2014/main" id="{BA9505FB-60E0-1F68-ECA7-70975A802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30" y="2537985"/>
            <a:ext cx="4448804" cy="3657542"/>
          </a:xfrm>
          <a:prstGeom prst="rect">
            <a:avLst/>
          </a:prstGeom>
        </p:spPr>
      </p:pic>
      <p:grpSp>
        <p:nvGrpSpPr>
          <p:cNvPr id="27" name="Graphic 4">
            <a:extLst>
              <a:ext uri="{FF2B5EF4-FFF2-40B4-BE49-F238E27FC236}">
                <a16:creationId xmlns:a16="http://schemas.microsoft.com/office/drawing/2014/main" id="{A61BDD87-32CE-4DE2-AAE1-62C2F4793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4903343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0F3645-6645-44FD-A4C7-06D41C099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5458736-D4A2-40D4-9420-C40AEB2AB5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68FA6A4-209B-443A-9CF2-FFDC90EC3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EB0A6C9-E0F4-403E-8FB7-5FF4F1F64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DA5950E-75DA-4E34-99EB-898254870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F609E6F-709D-42D6-8E54-91E37E2B1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C4707FB-9E68-4EBA-A4E0-4516F1506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799771A-5CA8-4CCE-B4F5-FE8C20379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61D636C-9A38-466B-BD92-39795F493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99F3BD6-49A2-4D64-A3C0-8EFCEF9D9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ABC753B-C028-4FCD-9D53-2BDBB2644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A8F316F-3B46-4F37-AB8C-E69368303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636F8A8-BD35-4E0B-901B-1589A0534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63F0F-2571-62FA-5774-9ACDA4F0B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385" y="1250173"/>
            <a:ext cx="6348475" cy="52117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The intention of your communication is to improve  your connection with others for the purpose of bringing joy to all. </a:t>
            </a: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The intention of your communication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Is to increase the possibility that everyone’s needs are met. </a:t>
            </a: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The intention of your communication is to foster compassion for others and yourself.</a:t>
            </a: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257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9F6F39C2-8746-4599-843B-CED156C40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4E2852-7148-9844-1534-C65BA2B68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Components of NVC</a:t>
            </a:r>
            <a:br>
              <a:rPr lang="en-US" sz="2800" dirty="0">
                <a:solidFill>
                  <a:schemeClr val="bg1"/>
                </a:solidFill>
              </a:rPr>
            </a:b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O F R 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C961899-EDD0-5467-D39C-BCFA305D7A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7616385"/>
              </p:ext>
            </p:extLst>
          </p:nvPr>
        </p:nvGraphicFramePr>
        <p:xfrm>
          <a:off x="5242917" y="1005298"/>
          <a:ext cx="6422901" cy="5085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818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B9FEC2-A70C-612D-9B01-3A72C51AE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2" name="Rectangle 301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913AE1-44F9-541C-BCF9-5A5C6F552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9727" y="304800"/>
            <a:ext cx="6143122" cy="1840831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latin typeface="Catamaran Light" pitchFamily="2" charset="0"/>
                <a:cs typeface="Catamaran Light" pitchFamily="2" charset="0"/>
              </a:rPr>
              <a:t>1. Observations</a:t>
            </a:r>
            <a:br>
              <a:rPr lang="en-US" altLang="en-US" sz="1600" dirty="0">
                <a:solidFill>
                  <a:schemeClr val="bg1"/>
                </a:solidFill>
                <a:latin typeface="Catamaran Light" pitchFamily="2" charset="0"/>
                <a:cs typeface="Catamaran Light" pitchFamily="2" charset="0"/>
              </a:rPr>
            </a:br>
            <a:br>
              <a:rPr lang="en-US" altLang="en-US" sz="1600" dirty="0">
                <a:solidFill>
                  <a:schemeClr val="bg1"/>
                </a:solidFill>
                <a:latin typeface="Catamaran Light" pitchFamily="2" charset="0"/>
                <a:cs typeface="Catamaran Light" pitchFamily="2" charset="0"/>
              </a:rPr>
            </a:br>
            <a:r>
              <a:rPr lang="en-US" altLang="en-US" sz="3100" b="1" dirty="0">
                <a:solidFill>
                  <a:schemeClr val="bg1"/>
                </a:solidFill>
                <a:latin typeface="Catamaran Light" pitchFamily="2" charset="0"/>
                <a:cs typeface="Catamaran Light" pitchFamily="2" charset="0"/>
              </a:rPr>
              <a:t>Things we see as definitely true – as if we are observing the scenario on a video recording.  </a:t>
            </a:r>
            <a:br>
              <a:rPr lang="en-US" altLang="en-US" sz="2700" dirty="0">
                <a:solidFill>
                  <a:schemeClr val="bg1"/>
                </a:solidFill>
                <a:latin typeface="Catamaran Light" pitchFamily="2" charset="0"/>
                <a:cs typeface="Catamaran Light" pitchFamily="2" charset="0"/>
              </a:rPr>
            </a:br>
            <a:endParaRPr lang="en-US" sz="2700" dirty="0">
              <a:solidFill>
                <a:schemeClr val="bg1"/>
              </a:solidFill>
            </a:endParaRPr>
          </a:p>
        </p:txBody>
      </p:sp>
      <p:pic>
        <p:nvPicPr>
          <p:cNvPr id="5" name="Picture 4" descr="A black and white logo of a video camera&#10;&#10;AI-generated content may be incorrect.">
            <a:extLst>
              <a:ext uri="{FF2B5EF4-FFF2-40B4-BE49-F238E27FC236}">
                <a16:creationId xmlns:a16="http://schemas.microsoft.com/office/drawing/2014/main" id="{8A794764-A754-1311-EAC1-0730A8362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44" y="146119"/>
            <a:ext cx="3267751" cy="199951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CDA92-41C7-2FB7-6977-0DCF3B508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989" y="2450430"/>
            <a:ext cx="9047748" cy="3693695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US" sz="800" b="1" i="1" dirty="0">
              <a:solidFill>
                <a:schemeClr val="bg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US" sz="12800" b="1" dirty="0">
                <a:solidFill>
                  <a:schemeClr val="bg1">
                    <a:alpha val="80000"/>
                  </a:schemeClr>
                </a:solidFill>
              </a:rPr>
              <a:t>Grounding communication in concrete facts helps to establish a shared reality.</a:t>
            </a:r>
          </a:p>
          <a:p>
            <a:pPr marL="0" indent="0">
              <a:buNone/>
            </a:pPr>
            <a:endParaRPr lang="en-US" sz="12800" b="1" dirty="0">
              <a:solidFill>
                <a:schemeClr val="bg1">
                  <a:alpha val="8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2800" b="1" i="1" u="sng" dirty="0">
                <a:solidFill>
                  <a:schemeClr val="bg1">
                    <a:alpha val="80000"/>
                  </a:schemeClr>
                </a:solidFill>
              </a:rPr>
              <a:t>This subtle shift opens space for productive conversation that can lead to meeting the needs of all. </a:t>
            </a:r>
          </a:p>
        </p:txBody>
      </p:sp>
    </p:spTree>
    <p:extLst>
      <p:ext uri="{BB962C8B-B14F-4D97-AF65-F5344CB8AC3E}">
        <p14:creationId xmlns:p14="http://schemas.microsoft.com/office/powerpoint/2010/main" val="3482783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5" name="Rectangle 114">
            <a:extLst>
              <a:ext uri="{FF2B5EF4-FFF2-40B4-BE49-F238E27FC236}">
                <a16:creationId xmlns:a16="http://schemas.microsoft.com/office/drawing/2014/main" id="{9F6F39C2-8746-4599-843B-CED156C40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3CDEC6-722D-139A-8977-0B067A9EB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</a:rPr>
              <a:t>Observations vs. Evaluations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035BAC3C-84DB-4E3A-DEAD-3A254D3475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719574"/>
              </p:ext>
            </p:extLst>
          </p:nvPr>
        </p:nvGraphicFramePr>
        <p:xfrm>
          <a:off x="5242917" y="1005298"/>
          <a:ext cx="6422901" cy="5085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6822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D25002-6DA4-D782-0A75-7899A4C25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696" y="1412488"/>
            <a:ext cx="3194694" cy="4363844"/>
          </a:xfrm>
        </p:spPr>
        <p:txBody>
          <a:bodyPr anchor="t">
            <a:normAutofit fontScale="90000"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Observations vs. Evaluations</a:t>
            </a:r>
            <a:br>
              <a:rPr lang="en-US" sz="4000" dirty="0">
                <a:solidFill>
                  <a:srgbClr val="FFFFFF"/>
                </a:solidFill>
              </a:rPr>
            </a:b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4000" dirty="0">
                <a:solidFill>
                  <a:srgbClr val="FFFFFF"/>
                </a:solidFill>
              </a:rPr>
              <a:t>Many people will get defensive when hearing a judgement.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A4EEB-8048-EE8F-F8B3-846D29EAD4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44197" y="1412489"/>
            <a:ext cx="3657598" cy="4363844"/>
          </a:xfrm>
        </p:spPr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SzPct val="100000"/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 You're always late.</a:t>
            </a:r>
            <a:endParaRPr lang="en-US" sz="2400" dirty="0"/>
          </a:p>
          <a:p>
            <a:pPr marL="0" indent="0">
              <a:spcAft>
                <a:spcPts val="800"/>
              </a:spcAft>
              <a:buSzPct val="100000"/>
              <a:buNone/>
            </a:pPr>
            <a:endParaRPr lang="en-US" sz="24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spcAft>
                <a:spcPts val="800"/>
              </a:spcAft>
              <a:buSzPct val="100000"/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2. You never listen.</a:t>
            </a:r>
            <a:endParaRPr lang="en-US" sz="2400" dirty="0"/>
          </a:p>
          <a:p>
            <a:pPr marL="0" indent="0">
              <a:spcAft>
                <a:spcPts val="800"/>
              </a:spcAft>
              <a:buSzPct val="100000"/>
              <a:buNone/>
            </a:pPr>
            <a:endParaRPr lang="en-US" sz="24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spcAft>
                <a:spcPts val="800"/>
              </a:spcAft>
              <a:buSzPct val="100000"/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3. Your so lazy.</a:t>
            </a:r>
            <a:endParaRPr lang="en-US" sz="2400" dirty="0"/>
          </a:p>
          <a:p>
            <a:pPr marL="0" indent="0">
              <a:spcAft>
                <a:spcPts val="800"/>
              </a:spcAft>
              <a:buSzPct val="100000"/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4. You don't care about           </a:t>
            </a:r>
          </a:p>
          <a:p>
            <a:pPr marL="0" indent="0">
              <a:spcAft>
                <a:spcPts val="800"/>
              </a:spcAft>
              <a:buSzPct val="100000"/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    me.</a:t>
            </a:r>
            <a:endParaRPr lang="en-US" sz="2400" dirty="0"/>
          </a:p>
          <a:p>
            <a:endParaRPr lang="en-US" sz="20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71BADE-73EA-E5D8-6A6C-0A2561025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SzPct val="100000"/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 You arrived 15 min after our agreed time.</a:t>
            </a:r>
            <a:endParaRPr lang="en-US" sz="2400" dirty="0"/>
          </a:p>
          <a:p>
            <a:pPr marL="0" indent="0">
              <a:spcAft>
                <a:spcPts val="800"/>
              </a:spcAft>
              <a:buSzPct val="100000"/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2. You looked at your phone while I was talking.</a:t>
            </a:r>
            <a:endParaRPr lang="en-US" sz="2400" dirty="0"/>
          </a:p>
          <a:p>
            <a:pPr marL="0" indent="0">
              <a:spcAft>
                <a:spcPts val="800"/>
              </a:spcAft>
              <a:buSzPct val="100000"/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3. You didn't complete three tasks this week.</a:t>
            </a:r>
            <a:endParaRPr lang="en-US" sz="2400" dirty="0"/>
          </a:p>
          <a:p>
            <a:pPr marL="0" indent="0">
              <a:spcAft>
                <a:spcPts val="800"/>
              </a:spcAft>
              <a:buSzPct val="100000"/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4. I noticed you didn’t  </a:t>
            </a:r>
          </a:p>
          <a:p>
            <a:pPr marL="0" indent="0">
              <a:spcAft>
                <a:spcPts val="800"/>
              </a:spcAft>
              <a:buSzPct val="100000"/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   ask about my day.</a:t>
            </a:r>
            <a:endParaRPr lang="en-US" sz="24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509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479D7C-A49A-F905-B09F-646C985F3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9F6F39C2-8746-4599-843B-CED156C40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E46A04-5398-3DD8-F8C7-46D12F507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2. Feelings</a:t>
            </a:r>
            <a:br>
              <a:rPr lang="en-US" sz="2800" b="1" dirty="0">
                <a:solidFill>
                  <a:schemeClr val="bg1"/>
                </a:solidFill>
              </a:rPr>
            </a:b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How did you feel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when making the observation?</a:t>
            </a:r>
            <a:br>
              <a:rPr lang="en-US" sz="2800" b="1" dirty="0">
                <a:solidFill>
                  <a:schemeClr val="bg1"/>
                </a:solidFill>
              </a:rPr>
            </a:b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Expressing how you feel increases the possibility of compassion.</a:t>
            </a:r>
            <a:br>
              <a:rPr lang="en-US" sz="2800" b="1" dirty="0">
                <a:solidFill>
                  <a:schemeClr val="bg1"/>
                </a:solidFill>
              </a:rPr>
            </a:b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1" name="Content Placeholder 2">
            <a:extLst>
              <a:ext uri="{FF2B5EF4-FFF2-40B4-BE49-F238E27FC236}">
                <a16:creationId xmlns:a16="http://schemas.microsoft.com/office/drawing/2014/main" id="{E2A4E103-A9FD-A575-DA28-53D600FC1A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3361503"/>
              </p:ext>
            </p:extLst>
          </p:nvPr>
        </p:nvGraphicFramePr>
        <p:xfrm>
          <a:off x="5242917" y="1005298"/>
          <a:ext cx="6422901" cy="5085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335E7D9-0912-15F7-A3F2-605CBFB7D7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9461" y="5245948"/>
            <a:ext cx="2201939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52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49E89B-63A5-45DA-A170-5B661FCE4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0C830A-45A6-FE5C-394A-0ED56FF47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 b="1" i="1" u="sng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we express our feelings, we allow ourselves to be vulnerable in a way that fosters connection, </a:t>
            </a:r>
            <a:endParaRPr lang="en-US" sz="2800" b="1" u="sng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83FAB-66AE-3091-8CF9-D53FE0574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893" y="767258"/>
            <a:ext cx="5287923" cy="5323484"/>
          </a:xfrm>
        </p:spPr>
        <p:txBody>
          <a:bodyPr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4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Feelings are internal emotional states — not thoughts, judgments, or stories about what others are doing.</a:t>
            </a:r>
            <a:endParaRPr lang="en-US" sz="4600" dirty="0"/>
          </a:p>
          <a:p>
            <a:pPr marL="0" indent="0">
              <a:buNone/>
            </a:pPr>
            <a:endParaRPr lang="en-US" sz="46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4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Sharing authentic feelings invites compassion. It shifts conversation from debate to understanding.</a:t>
            </a:r>
          </a:p>
          <a:p>
            <a:pPr marL="0" indent="0">
              <a:buNone/>
            </a:pPr>
            <a:endParaRPr lang="en-US" sz="46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4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Sharing authentic feelings invites compassion. It shifts conversation from debate to understanding.</a:t>
            </a:r>
            <a:endParaRPr lang="en-US" sz="4600" dirty="0"/>
          </a:p>
          <a:p>
            <a:pPr marL="0" indent="0">
              <a:buNone/>
            </a:pPr>
            <a:endParaRPr lang="en-US" sz="19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900" dirty="0">
              <a:latin typeface="Calibri" pitchFamily="34" charset="0"/>
              <a:cs typeface="Calibri" pitchFamily="34" charset="-120"/>
            </a:endParaRPr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647930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479D7C-A49A-F905-B09F-646C985F3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9F6F39C2-8746-4599-843B-CED156C40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E46A04-5398-3DD8-F8C7-46D12F507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2. Feelings;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How do your observations  make you feel?</a:t>
            </a:r>
            <a:br>
              <a:rPr lang="en-US" sz="2800" dirty="0">
                <a:solidFill>
                  <a:schemeClr val="bg1"/>
                </a:solidFill>
              </a:rPr>
            </a:b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You are responsible for your feelings.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1" name="Content Placeholder 2">
            <a:extLst>
              <a:ext uri="{FF2B5EF4-FFF2-40B4-BE49-F238E27FC236}">
                <a16:creationId xmlns:a16="http://schemas.microsoft.com/office/drawing/2014/main" id="{E2A4E103-A9FD-A575-DA28-53D600FC1A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509803"/>
              </p:ext>
            </p:extLst>
          </p:nvPr>
        </p:nvGraphicFramePr>
        <p:xfrm>
          <a:off x="5242917" y="1005298"/>
          <a:ext cx="6422901" cy="5085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4676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9C052EA-05E2-403D-965E-52D1BFFA2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3FA191-A063-1682-EDCC-375B979A0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474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Feelings when your needs are			Feelings when your needs are   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 being met </a:t>
            </a:r>
            <a:r>
              <a:rPr lang="en-US" sz="2400" dirty="0">
                <a:solidFill>
                  <a:schemeClr val="bg1"/>
                </a:solidFill>
              </a:rPr>
              <a:t>(examples)				</a:t>
            </a:r>
            <a:r>
              <a:rPr lang="en-US" sz="2400" b="1" dirty="0">
                <a:solidFill>
                  <a:schemeClr val="bg1"/>
                </a:solidFill>
              </a:rPr>
              <a:t> are not being met </a:t>
            </a:r>
            <a:r>
              <a:rPr lang="en-US" sz="2400" dirty="0">
                <a:solidFill>
                  <a:schemeClr val="bg1"/>
                </a:solidFill>
              </a:rPr>
              <a:t>(examples)</a:t>
            </a: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C1936B8-2FFB-4F78-8388-B8C282B8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0688"/>
            <a:ext cx="12192000" cy="5166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0F2672-2995-9F46-C0AE-0E4B5F3F79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00579"/>
            <a:ext cx="5097779" cy="4076383"/>
          </a:xfrm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dirty="0"/>
              <a:t>excited</a:t>
            </a:r>
          </a:p>
          <a:p>
            <a:pPr marL="0" indent="0" algn="ctr">
              <a:buNone/>
            </a:pPr>
            <a:r>
              <a:rPr lang="en-US" dirty="0"/>
              <a:t>engaged</a:t>
            </a:r>
          </a:p>
          <a:p>
            <a:pPr marL="0" indent="0" algn="ctr">
              <a:buNone/>
            </a:pPr>
            <a:r>
              <a:rPr lang="en-US" dirty="0"/>
              <a:t>grateful</a:t>
            </a:r>
          </a:p>
          <a:p>
            <a:pPr marL="0" indent="0" algn="ctr">
              <a:buNone/>
            </a:pPr>
            <a:r>
              <a:rPr lang="en-US" dirty="0"/>
              <a:t>hopeful</a:t>
            </a:r>
          </a:p>
          <a:p>
            <a:pPr marL="0" indent="0" algn="ctr">
              <a:buNone/>
            </a:pPr>
            <a:r>
              <a:rPr lang="en-US" dirty="0"/>
              <a:t>inspired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309FC4-F12A-4C24-7475-5294DD2A5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14146" y="2100579"/>
            <a:ext cx="4439653" cy="4076383"/>
          </a:xfrm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angry</a:t>
            </a:r>
          </a:p>
          <a:p>
            <a:pPr marL="0" indent="0" algn="ctr">
              <a:buNone/>
            </a:pPr>
            <a:r>
              <a:rPr lang="en-US" dirty="0"/>
              <a:t>annoyed</a:t>
            </a:r>
          </a:p>
          <a:p>
            <a:pPr marL="0" indent="0" algn="ctr">
              <a:buNone/>
            </a:pPr>
            <a:r>
              <a:rPr lang="en-US" dirty="0"/>
              <a:t>aversion</a:t>
            </a:r>
          </a:p>
          <a:p>
            <a:pPr marL="0" indent="0" algn="ctr">
              <a:buNone/>
            </a:pPr>
            <a:r>
              <a:rPr lang="en-US" dirty="0"/>
              <a:t>afraid</a:t>
            </a:r>
          </a:p>
          <a:p>
            <a:pPr marL="0" indent="0" algn="ctr">
              <a:buNone/>
            </a:pPr>
            <a:r>
              <a:rPr lang="en-US" dirty="0"/>
              <a:t>yearning</a:t>
            </a:r>
          </a:p>
        </p:txBody>
      </p:sp>
    </p:spTree>
    <p:extLst>
      <p:ext uri="{BB962C8B-B14F-4D97-AF65-F5344CB8AC3E}">
        <p14:creationId xmlns:p14="http://schemas.microsoft.com/office/powerpoint/2010/main" val="1308309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B250C-034F-82C8-6E20-EFD708255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E784A106-062A-B27E-494B-3EC11ADA3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B70CC2-EBB8-D550-B8FF-BEA803D55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3. Needs</a:t>
            </a:r>
            <a:b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All  humans in all cultures</a:t>
            </a:r>
            <a:b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have the same needs</a:t>
            </a:r>
            <a:b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9EF4585-9206-E5D0-A747-13B8E99047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5138" y="433137"/>
            <a:ext cx="6304546" cy="5694947"/>
          </a:xfrm>
        </p:spPr>
      </p:pic>
    </p:spTree>
    <p:extLst>
      <p:ext uri="{BB962C8B-B14F-4D97-AF65-F5344CB8AC3E}">
        <p14:creationId xmlns:p14="http://schemas.microsoft.com/office/powerpoint/2010/main" val="2959727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70D28-D0EC-8FF6-65B5-4423B27F3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</a:rPr>
              <a:t>3.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247F4-A2DE-2392-A73A-581E4F0F2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893" y="767258"/>
            <a:ext cx="5287923" cy="532348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600" b="1" dirty="0"/>
              <a:t>By expressing our needs clearly, we increase the likelihood that people will fulfill them because it is in our nature to give and receive in a compassionate manner. 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BC781A-1A7E-3694-C7A8-7D2393E36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184" y="4074695"/>
            <a:ext cx="2282997" cy="16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800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ED8D93-2F42-001C-A238-8440518A8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8" name="Rectangle 107">
            <a:extLst>
              <a:ext uri="{FF2B5EF4-FFF2-40B4-BE49-F238E27FC236}">
                <a16:creationId xmlns:a16="http://schemas.microsoft.com/office/drawing/2014/main" id="{9F6F39C2-8746-4599-843B-CED156C40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1E772B-2395-BEFB-2766-FF9AE8568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What is the underlying need?</a:t>
            </a:r>
            <a:br>
              <a:rPr lang="en-US" sz="24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40838385-4D89-0E73-C208-084655D4E1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9165087"/>
              </p:ext>
            </p:extLst>
          </p:nvPr>
        </p:nvGraphicFramePr>
        <p:xfrm>
          <a:off x="5242917" y="1005298"/>
          <a:ext cx="6422901" cy="5085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4173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D07CD1-AC02-B317-DCB7-421090C92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9F6F39C2-8746-4599-843B-CED156C40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50742A-EA0A-881C-52CA-9EB961164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</a:rPr>
              <a:t>4.Requests</a:t>
            </a:r>
            <a:br>
              <a:rPr lang="en-US" sz="2800">
                <a:solidFill>
                  <a:schemeClr val="bg1"/>
                </a:solidFill>
              </a:rPr>
            </a:br>
            <a:br>
              <a:rPr lang="en-US" sz="2800">
                <a:solidFill>
                  <a:schemeClr val="bg1"/>
                </a:solidFill>
              </a:rPr>
            </a:br>
            <a:br>
              <a:rPr lang="en-US" sz="2800">
                <a:solidFill>
                  <a:schemeClr val="bg1"/>
                </a:solidFill>
              </a:rPr>
            </a:br>
            <a:r>
              <a:rPr lang="en-US" sz="2800">
                <a:solidFill>
                  <a:schemeClr val="bg1"/>
                </a:solidFill>
              </a:rPr>
              <a:t>“Would you be willing to put down your phone while I talk?” </a:t>
            </a:r>
            <a:br>
              <a:rPr lang="en-US" sz="2800">
                <a:solidFill>
                  <a:schemeClr val="bg1"/>
                </a:solidFill>
              </a:rPr>
            </a:br>
            <a:br>
              <a:rPr lang="en-US" sz="2800">
                <a:solidFill>
                  <a:schemeClr val="bg1"/>
                </a:solidFill>
              </a:rPr>
            </a:br>
            <a:br>
              <a:rPr lang="en-US" sz="2800">
                <a:solidFill>
                  <a:schemeClr val="bg1"/>
                </a:solidFill>
              </a:rPr>
            </a:br>
            <a:br>
              <a:rPr lang="en-US" sz="2800">
                <a:solidFill>
                  <a:schemeClr val="bg1"/>
                </a:solidFill>
              </a:rPr>
            </a:b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30CF7AE6-4154-97F8-6133-49F31C5FA0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295746"/>
              </p:ext>
            </p:extLst>
          </p:nvPr>
        </p:nvGraphicFramePr>
        <p:xfrm>
          <a:off x="5242917" y="1005298"/>
          <a:ext cx="6422901" cy="5085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814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F6F39C2-8746-4599-843B-CED156C40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5D714AD-9E94-4752-AA45-D4B0EAAB5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19D2CC-8B4B-CB74-7086-1F35BB64B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</a:rPr>
              <a:t>4. Requests; Inviting cooperation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F89E09-42FB-4694-96E4-95652B1D8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5D3C032-881F-4579-A4BF-0FA966E9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80DABFAC-7994-74F0-1994-37972F2956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447301"/>
              </p:ext>
            </p:extLst>
          </p:nvPr>
        </p:nvGraphicFramePr>
        <p:xfrm>
          <a:off x="4803959" y="1005298"/>
          <a:ext cx="6861859" cy="5085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7823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64DD0B-ECBA-742E-ECF5-94D6C0987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0286DD-C3B5-E1F5-7A0C-4969EDBF7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The NVC Formula</a:t>
            </a:r>
            <a:br>
              <a:rPr lang="en-US" sz="2800" b="1" dirty="0">
                <a:solidFill>
                  <a:schemeClr val="bg1"/>
                </a:solidFill>
              </a:rPr>
            </a:br>
            <a:br>
              <a:rPr lang="en-US" sz="2800" b="1" dirty="0">
                <a:solidFill>
                  <a:schemeClr val="bg1"/>
                </a:solidFill>
              </a:rPr>
            </a:b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“When I observe, I feel, because I need. Would you be willing to?”</a:t>
            </a:r>
            <a:br>
              <a:rPr lang="en-US" sz="2400" b="1" dirty="0">
                <a:solidFill>
                  <a:schemeClr val="bg1"/>
                </a:solidFill>
              </a:rPr>
            </a:br>
            <a:br>
              <a:rPr lang="en-US" sz="2400" b="1" dirty="0">
                <a:solidFill>
                  <a:schemeClr val="bg1"/>
                </a:solidFill>
              </a:rPr>
            </a:br>
            <a:br>
              <a:rPr lang="en-US" sz="2400" b="1" dirty="0">
                <a:solidFill>
                  <a:schemeClr val="bg1"/>
                </a:solidFill>
              </a:rPr>
            </a:br>
            <a:br>
              <a:rPr lang="en-US" sz="2000" b="1" dirty="0">
                <a:solidFill>
                  <a:schemeClr val="bg1"/>
                </a:solidFill>
              </a:rPr>
            </a:br>
            <a:endParaRPr lang="en-US" sz="2000" b="1" dirty="0">
              <a:solidFill>
                <a:schemeClr val="bg1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CC701-9D7D-2179-700D-2CBCEE7CA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08901" cy="457197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“You never clean up the sink after dinner.”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How to say this in NVC?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Include observation, feeling, need, request.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		</a:t>
            </a:r>
            <a:r>
              <a:rPr lang="en-US" sz="2000" dirty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23769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FF3D03-28FA-5481-30F6-B8A601BF5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26B706-05E4-DC91-FCA7-703519DD6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7E11E0-4CE3-F481-2C66-2E7FFBAF3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52"/>
            <a:ext cx="4444163" cy="632334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218BA6-DA76-A7F7-5FBD-13F82149D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11" y="767258"/>
            <a:ext cx="3209335" cy="532348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The NVC Formula</a:t>
            </a:r>
            <a:br>
              <a:rPr lang="en-US" sz="2800" b="1" dirty="0">
                <a:solidFill>
                  <a:schemeClr val="bg1"/>
                </a:solidFill>
              </a:rPr>
            </a:b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/>
              <a:t>“When I observe, I feel, because I need. Would you be willing to?”</a:t>
            </a:r>
            <a:br>
              <a:rPr lang="en-US" sz="2800" b="1" dirty="0"/>
            </a:br>
            <a:br>
              <a:rPr lang="en-US" sz="2800" b="1" dirty="0">
                <a:solidFill>
                  <a:schemeClr val="bg1"/>
                </a:solidFill>
              </a:rPr>
            </a:b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/>
              <a:t>“When I observe, I feel, because I need. Would you be willing to?”</a:t>
            </a:r>
            <a:br>
              <a:rPr lang="en-US" sz="2800" b="1" dirty="0"/>
            </a:b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953691-DFE4-431F-0CD3-D2666FDA7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831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50BBF9-FF04-C8BC-F1D2-A4B9963D1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70645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B3248-7A93-FE12-B493-E9DF0E3D1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065" y="1233788"/>
            <a:ext cx="5897440" cy="5323484"/>
          </a:xfrm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dirty="0"/>
              <a:t>“When I observe, I feel, because I need. 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dirty="0"/>
              <a:t>“When I see the dishes in the sink over an hour after we clear the table, I feel frustrated because I need cooperation in our home. Would you be willing to load the dishwasher within one hour after we put them in the sink?”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/>
              <a:t>	</a:t>
            </a:r>
          </a:p>
          <a:p>
            <a:pPr marL="0" indent="0">
              <a:buNone/>
            </a:pPr>
            <a:r>
              <a:rPr lang="en-US" sz="2000" dirty="0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1177845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2E6AA4D-EC17-45B5-B621-DF0FD91FD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ED0E013-C93E-70E1-79DC-C4812453B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1641752"/>
            <a:ext cx="2655887" cy="4384188"/>
          </a:xfrm>
        </p:spPr>
        <p:txBody>
          <a:bodyPr anchor="t">
            <a:normAutofit/>
          </a:bodyPr>
          <a:lstStyle/>
          <a:p>
            <a:r>
              <a:rPr lang="en-US" sz="3700" b="1" dirty="0">
                <a:solidFill>
                  <a:schemeClr val="bg1"/>
                </a:solidFill>
              </a:rPr>
              <a:t>Transform This Statement </a:t>
            </a:r>
            <a:r>
              <a:rPr lang="en-US" sz="3700" dirty="0">
                <a:solidFill>
                  <a:schemeClr val="bg1"/>
                </a:solidFill>
              </a:rPr>
              <a:t>:</a:t>
            </a:r>
            <a:br>
              <a:rPr lang="en-US" sz="3700" dirty="0">
                <a:solidFill>
                  <a:schemeClr val="bg1"/>
                </a:solidFill>
              </a:rPr>
            </a:br>
            <a:r>
              <a:rPr lang="en-US" sz="3700" dirty="0">
                <a:solidFill>
                  <a:schemeClr val="bg1"/>
                </a:solidFill>
              </a:rPr>
              <a:t> </a:t>
            </a:r>
            <a:r>
              <a:rPr lang="en-US" sz="3700" b="1" i="1" dirty="0">
                <a:solidFill>
                  <a:schemeClr val="bg1"/>
                </a:solidFill>
              </a:rPr>
              <a:t>Observation + Feeling + Need + Request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FBEB958-465A-7D93-7B54-A7E7F39732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5422346"/>
              </p:ext>
            </p:extLst>
          </p:nvPr>
        </p:nvGraphicFramePr>
        <p:xfrm>
          <a:off x="5232400" y="841375"/>
          <a:ext cx="6121400" cy="5184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68054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D4B59-8C85-3994-005E-6B0425881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C9EBD2-ECD3-1529-8F1E-4EAF39CDC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44749EF-F65F-7509-15C8-E9712D439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0F7CE8A-FF9D-A1AC-4DA4-69150942A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2B88333-55A8-184C-BB40-C4D52EFC54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7686D98-F3B9-C9F1-513C-7EA5D8C858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E4E50E0E-2958-3B16-5F86-3C5B78ED82D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65D2E771-5D78-D752-6A48-39F9EB45260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5728AB4C-FCBF-5AB1-AD26-651462CBA2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2845C708-1B65-7B57-7743-E1ACAEFDFB2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6B7F109-1F20-A649-6F15-05F3597D60D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BAC0E48-95A2-43A7-1929-5160B4BC9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1641752"/>
            <a:ext cx="2655887" cy="4384188"/>
          </a:xfrm>
        </p:spPr>
        <p:txBody>
          <a:bodyPr anchor="t">
            <a:normAutofit/>
          </a:bodyPr>
          <a:lstStyle/>
          <a:p>
            <a:r>
              <a:rPr lang="en-US" sz="3700" b="1" dirty="0">
                <a:solidFill>
                  <a:schemeClr val="bg1"/>
                </a:solidFill>
              </a:rPr>
              <a:t>Transform This Statement </a:t>
            </a:r>
            <a:r>
              <a:rPr lang="en-US" sz="3700" dirty="0">
                <a:solidFill>
                  <a:schemeClr val="bg1"/>
                </a:solidFill>
              </a:rPr>
              <a:t>:</a:t>
            </a:r>
            <a:br>
              <a:rPr lang="en-US" sz="3700" dirty="0">
                <a:solidFill>
                  <a:schemeClr val="bg1"/>
                </a:solidFill>
              </a:rPr>
            </a:br>
            <a:r>
              <a:rPr lang="en-US" sz="3700" dirty="0">
                <a:solidFill>
                  <a:schemeClr val="bg1"/>
                </a:solidFill>
              </a:rPr>
              <a:t> </a:t>
            </a:r>
            <a:r>
              <a:rPr lang="en-US" sz="3700" b="1" i="1" dirty="0">
                <a:solidFill>
                  <a:schemeClr val="bg1"/>
                </a:solidFill>
              </a:rPr>
              <a:t>Observation + Feeling + Need + Request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03844FC-5225-51CA-1858-83075954ED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7666113"/>
              </p:ext>
            </p:extLst>
          </p:nvPr>
        </p:nvGraphicFramePr>
        <p:xfrm>
          <a:off x="5232400" y="841375"/>
          <a:ext cx="6121400" cy="5184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44753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CD0439-991E-942B-31FD-C2E047C60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0960FB-B655-9DE0-5928-7F8B5457E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O F N R</a:t>
            </a:r>
          </a:p>
        </p:txBody>
      </p:sp>
      <p:grpSp>
        <p:nvGrpSpPr>
          <p:cNvPr id="10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7" name="Oval 10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1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933A757-0959-F5F7-5A6F-1049AF8FE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7032227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2697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5014</TotalTime>
  <Words>1206</Words>
  <Application>Microsoft Macintosh PowerPoint</Application>
  <PresentationFormat>Widescreen</PresentationFormat>
  <Paragraphs>141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Catamaran Light</vt:lpstr>
      <vt:lpstr>Office Theme</vt:lpstr>
      <vt:lpstr> Non -Violent Communication  Compassionate Communication </vt:lpstr>
      <vt:lpstr>     Compassion       by Miller Williams </vt:lpstr>
      <vt:lpstr> Non -Violent Communication  Compassionate Communication </vt:lpstr>
      <vt:lpstr>What is NVC ?</vt:lpstr>
      <vt:lpstr>What Is Your Intention?</vt:lpstr>
      <vt:lpstr>Components of NVC  O F R T</vt:lpstr>
      <vt:lpstr>1. Observations  Things we see as definitely true – as if we are observing the scenario on a video recording.   </vt:lpstr>
      <vt:lpstr>Observations vs. Evaluations</vt:lpstr>
      <vt:lpstr>Observations vs. Evaluations  Many people will get defensive when hearing a judgement.</vt:lpstr>
      <vt:lpstr>2. Feelings  How did you feel when making the observation?  Expressing how you feel increases the possibility of compassion. </vt:lpstr>
      <vt:lpstr>When we express our feelings, we allow ourselves to be vulnerable in a way that fosters connection, </vt:lpstr>
      <vt:lpstr>2. Feelings; How do your observations  make you feel?  You are responsible for your feelings. </vt:lpstr>
      <vt:lpstr>Feelings when your needs are   Feelings when your needs are      being met (examples)     are not being met (examples)</vt:lpstr>
      <vt:lpstr>3. Needs  All  humans in all cultures have the same needs  </vt:lpstr>
      <vt:lpstr>3. Needs</vt:lpstr>
      <vt:lpstr>What is the underlying need?      </vt:lpstr>
      <vt:lpstr>4.Requests   “Would you be willing to put down your phone while I talk?”     </vt:lpstr>
      <vt:lpstr>4. Requests; Inviting cooperation</vt:lpstr>
      <vt:lpstr>The NVC Formula   “When I observe, I feel, because I need. Would you be willing to?”    </vt:lpstr>
      <vt:lpstr>The NVC Formula  “When I observe, I feel, because I need. Would you be willing to?”   “When I observe, I feel, because I need. Would you be willing to?” </vt:lpstr>
      <vt:lpstr>Transform This Statement :  Observation + Feeling + Need + Request</vt:lpstr>
      <vt:lpstr>Transform This Statement :  Observation + Feeling + Need + Request</vt:lpstr>
      <vt:lpstr>O F N 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rosenberg</dc:creator>
  <cp:lastModifiedBy>steven rosenberg</cp:lastModifiedBy>
  <cp:revision>220</cp:revision>
  <cp:lastPrinted>2026-02-23T16:39:55Z</cp:lastPrinted>
  <dcterms:created xsi:type="dcterms:W3CDTF">2026-02-10T19:25:59Z</dcterms:created>
  <dcterms:modified xsi:type="dcterms:W3CDTF">2026-03-16T13:56:14Z</dcterms:modified>
</cp:coreProperties>
</file>